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7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8.xml" ContentType="application/vnd.openxmlformats-officedocument.them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1" r:id="rId2"/>
    <p:sldMasterId id="2147483685" r:id="rId3"/>
    <p:sldMasterId id="2147483691" r:id="rId4"/>
    <p:sldMasterId id="2147483695" r:id="rId5"/>
    <p:sldMasterId id="2147483701" r:id="rId6"/>
    <p:sldMasterId id="2147483704" r:id="rId7"/>
    <p:sldMasterId id="2147483707" r:id="rId8"/>
    <p:sldMasterId id="2147483711" r:id="rId9"/>
  </p:sldMasterIdLst>
  <p:notesMasterIdLst>
    <p:notesMasterId r:id="rId19"/>
  </p:notesMasterIdLst>
  <p:handoutMasterIdLst>
    <p:handoutMasterId r:id="rId20"/>
  </p:handoutMasterIdLst>
  <p:sldIdLst>
    <p:sldId id="407" r:id="rId10"/>
    <p:sldId id="404" r:id="rId11"/>
    <p:sldId id="414" r:id="rId12"/>
    <p:sldId id="422" r:id="rId13"/>
    <p:sldId id="424" r:id="rId14"/>
    <p:sldId id="425" r:id="rId15"/>
    <p:sldId id="426" r:id="rId16"/>
    <p:sldId id="427" r:id="rId17"/>
    <p:sldId id="423" r:id="rId18"/>
  </p:sldIdLst>
  <p:sldSz cx="9144000" cy="6858000" type="screen4x3"/>
  <p:notesSz cx="6794500" cy="99314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4292" userDrawn="1">
          <p15:clr>
            <a:srgbClr val="A4A3A4"/>
          </p15:clr>
        </p15:guide>
        <p15:guide id="5" orient="horz" pos="4110" userDrawn="1">
          <p15:clr>
            <a:srgbClr val="A4A3A4"/>
          </p15:clr>
        </p15:guide>
        <p15:guide id="7" pos="68">
          <p15:clr>
            <a:srgbClr val="A4A3A4"/>
          </p15:clr>
        </p15:guide>
        <p15:guide id="8" pos="5647">
          <p15:clr>
            <a:srgbClr val="A4A3A4"/>
          </p15:clr>
        </p15:guide>
        <p15:guide id="12" orient="horz" pos="2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2" userDrawn="1">
          <p15:clr>
            <a:srgbClr val="A4A3A4"/>
          </p15:clr>
        </p15:guide>
        <p15:guide id="3" orient="horz" pos="3128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ечин Владимир Олегович" initials="СВО" lastIdx="2" clrIdx="0"/>
  <p:cmAuthor id="1" name="Недошивина Ольга Павловна" initials="НОП" lastIdx="4" clrIdx="1"/>
  <p:cmAuthor id="2" name="Сечин" initials="В.О." lastIdx="1" clrIdx="2"/>
  <p:cmAuthor id="3" name="Козлова Наталья Васильевна" initials="КНВ" lastIdx="2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DF3"/>
    <a:srgbClr val="D4D5D0"/>
    <a:srgbClr val="FFFFDD"/>
    <a:srgbClr val="F7FAE2"/>
    <a:srgbClr val="FE9154"/>
    <a:srgbClr val="FEA776"/>
    <a:srgbClr val="B6E7FF"/>
    <a:srgbClr val="EAF4DC"/>
    <a:srgbClr val="E4E4E4"/>
    <a:srgbClr val="DEEF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30" autoAdjust="0"/>
    <p:restoredTop sz="94434" autoAdjust="0"/>
  </p:normalViewPr>
  <p:slideViewPr>
    <p:cSldViewPr>
      <p:cViewPr varScale="1">
        <p:scale>
          <a:sx n="41" d="100"/>
          <a:sy n="41" d="100"/>
        </p:scale>
        <p:origin x="1234" y="48"/>
      </p:cViewPr>
      <p:guideLst>
        <p:guide orient="horz" pos="4292"/>
        <p:guide orient="horz" pos="4110"/>
        <p:guide pos="68"/>
        <p:guide pos="5647"/>
        <p:guide orient="horz" pos="21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5" d="100"/>
          <a:sy n="75" d="100"/>
        </p:scale>
        <p:origin x="-996" y="-90"/>
      </p:cViewPr>
      <p:guideLst>
        <p:guide orient="horz" pos="3110"/>
        <p:guide pos="2142"/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4072" cy="496571"/>
          </a:xfrm>
          <a:prstGeom prst="rect">
            <a:avLst/>
          </a:prstGeom>
        </p:spPr>
        <p:txBody>
          <a:bodyPr vert="horz" lIns="91206" tIns="45603" rIns="91206" bIns="45603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8846" y="0"/>
            <a:ext cx="2944072" cy="496571"/>
          </a:xfrm>
          <a:prstGeom prst="rect">
            <a:avLst/>
          </a:prstGeom>
        </p:spPr>
        <p:txBody>
          <a:bodyPr vert="horz" lIns="91206" tIns="45603" rIns="91206" bIns="45603" rtlCol="0"/>
          <a:lstStyle>
            <a:lvl1pPr algn="r">
              <a:defRPr sz="1200"/>
            </a:lvl1pPr>
          </a:lstStyle>
          <a:p>
            <a:fld id="{CC89C0C8-D61E-4D3A-8BB7-8FDE9247393E}" type="datetimeFigureOut">
              <a:rPr lang="ru-RU" smtClean="0"/>
              <a:pPr/>
              <a:t>24.06.2016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33239"/>
            <a:ext cx="2944072" cy="496571"/>
          </a:xfrm>
          <a:prstGeom prst="rect">
            <a:avLst/>
          </a:prstGeom>
        </p:spPr>
        <p:txBody>
          <a:bodyPr vert="horz" lIns="91206" tIns="45603" rIns="91206" bIns="45603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8846" y="9433239"/>
            <a:ext cx="2944072" cy="496571"/>
          </a:xfrm>
          <a:prstGeom prst="rect">
            <a:avLst/>
          </a:prstGeom>
        </p:spPr>
        <p:txBody>
          <a:bodyPr vert="horz" lIns="91206" tIns="45603" rIns="91206" bIns="45603" rtlCol="0" anchor="b"/>
          <a:lstStyle>
            <a:lvl1pPr algn="r">
              <a:defRPr sz="1200"/>
            </a:lvl1pPr>
          </a:lstStyle>
          <a:p>
            <a:fld id="{F2BFDC81-0D22-4237-A2AF-4414A42DF1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6196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4" cy="496571"/>
          </a:xfrm>
          <a:prstGeom prst="rect">
            <a:avLst/>
          </a:prstGeom>
        </p:spPr>
        <p:txBody>
          <a:bodyPr vert="horz" lIns="91206" tIns="45603" rIns="91206" bIns="45603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6" y="0"/>
            <a:ext cx="2944284" cy="496571"/>
          </a:xfrm>
          <a:prstGeom prst="rect">
            <a:avLst/>
          </a:prstGeom>
        </p:spPr>
        <p:txBody>
          <a:bodyPr vert="horz" lIns="91206" tIns="45603" rIns="91206" bIns="45603" rtlCol="0"/>
          <a:lstStyle>
            <a:lvl1pPr algn="r">
              <a:defRPr sz="1200"/>
            </a:lvl1pPr>
          </a:lstStyle>
          <a:p>
            <a:fld id="{EF653B42-29F0-4AA7-A438-4293C479E33F}" type="datetimeFigureOut">
              <a:rPr lang="ru-RU" smtClean="0"/>
              <a:pPr/>
              <a:t>24.06.2016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06" tIns="45603" rIns="91206" bIns="45603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7418"/>
            <a:ext cx="5435600" cy="4469129"/>
          </a:xfrm>
          <a:prstGeom prst="rect">
            <a:avLst/>
          </a:prstGeom>
        </p:spPr>
        <p:txBody>
          <a:bodyPr vert="horz" lIns="91206" tIns="45603" rIns="91206" bIns="4560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3107"/>
            <a:ext cx="2944284" cy="496571"/>
          </a:xfrm>
          <a:prstGeom prst="rect">
            <a:avLst/>
          </a:prstGeom>
        </p:spPr>
        <p:txBody>
          <a:bodyPr vert="horz" lIns="91206" tIns="45603" rIns="91206" bIns="45603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6" y="9433107"/>
            <a:ext cx="2944284" cy="496571"/>
          </a:xfrm>
          <a:prstGeom prst="rect">
            <a:avLst/>
          </a:prstGeom>
        </p:spPr>
        <p:txBody>
          <a:bodyPr vert="horz" lIns="91206" tIns="45603" rIns="91206" bIns="45603" rtlCol="0" anchor="b"/>
          <a:lstStyle>
            <a:lvl1pPr algn="r">
              <a:defRPr sz="1200"/>
            </a:lvl1pPr>
          </a:lstStyle>
          <a:p>
            <a:fld id="{1DC321C3-C6E8-4E14-B5AD-C4025BA2F1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5454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3D4EA2-E4B4-4BAB-8C94-679144A055EE}" type="slidenum">
              <a:rPr lang="en-HK" smtClean="0">
                <a:solidFill>
                  <a:prstClr val="black"/>
                </a:solidFill>
              </a:rPr>
              <a:pPr/>
              <a:t>1</a:t>
            </a:fld>
            <a:endParaRPr lang="en-HK" dirty="0" smtClean="0">
              <a:solidFill>
                <a:prstClr val="black"/>
              </a:solidFill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992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6125"/>
            <a:ext cx="4962525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ACA134-FBCD-4386-A23E-E8CAD9911838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2085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6125"/>
            <a:ext cx="4962525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ACA134-FBCD-4386-A23E-E8CAD9911838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2085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6125"/>
            <a:ext cx="4962525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ACA134-FBCD-4386-A23E-E8CAD9911838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2085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6125"/>
            <a:ext cx="4962525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ACA134-FBCD-4386-A23E-E8CAD9911838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2085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6125"/>
            <a:ext cx="4962525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ACA134-FBCD-4386-A23E-E8CAD9911838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2085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6125"/>
            <a:ext cx="4962525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ACA134-FBCD-4386-A23E-E8CAD9911838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2085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6125"/>
            <a:ext cx="4962525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ACA134-FBCD-4386-A23E-E8CAD9911838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2085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6125"/>
            <a:ext cx="4962525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ACA134-FBCD-4386-A23E-E8CAD9911838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2085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4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2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17.jpeg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19.emf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oleObject" Target="../embeddings/oleObject5.bin"/><Relationship Id="rId2" Type="http://schemas.openxmlformats.org/officeDocument/2006/relationships/tags" Target="../tags/tag11.xml"/><Relationship Id="rId1" Type="http://schemas.openxmlformats.org/officeDocument/2006/relationships/vmlDrawing" Target="../drawings/vmlDrawing5.vml"/><Relationship Id="rId6" Type="http://schemas.openxmlformats.org/officeDocument/2006/relationships/tags" Target="../tags/tag15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14.xml"/><Relationship Id="rId15" Type="http://schemas.openxmlformats.org/officeDocument/2006/relationships/oleObject" Target="../embeddings/oleObject6.bin"/><Relationship Id="rId10" Type="http://schemas.openxmlformats.org/officeDocument/2006/relationships/tags" Target="../tags/tag19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20.jpe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21.xml"/><Relationship Id="rId7" Type="http://schemas.openxmlformats.org/officeDocument/2006/relationships/image" Target="../media/image19.emf"/><Relationship Id="rId2" Type="http://schemas.openxmlformats.org/officeDocument/2006/relationships/tags" Target="../tags/tag20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2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17.jpeg"/><Relationship Id="rId2" Type="http://schemas.openxmlformats.org/officeDocument/2006/relationships/tags" Target="../tags/tag2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5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9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0.jpe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1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0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4.pn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2.bin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image" Target="../media/image19.emf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oleObject" Target="../embeddings/oleObject14.bin"/><Relationship Id="rId2" Type="http://schemas.openxmlformats.org/officeDocument/2006/relationships/tags" Target="../tags/tag34.xml"/><Relationship Id="rId1" Type="http://schemas.openxmlformats.org/officeDocument/2006/relationships/vmlDrawing" Target="../drawings/vmlDrawing13.vml"/><Relationship Id="rId6" Type="http://schemas.openxmlformats.org/officeDocument/2006/relationships/tags" Target="../tags/tag38.xml"/><Relationship Id="rId11" Type="http://schemas.openxmlformats.org/officeDocument/2006/relationships/slideMaster" Target="../slideMasters/slideMaster5.xml"/><Relationship Id="rId5" Type="http://schemas.openxmlformats.org/officeDocument/2006/relationships/tags" Target="../tags/tag37.xml"/><Relationship Id="rId15" Type="http://schemas.openxmlformats.org/officeDocument/2006/relationships/oleObject" Target="../embeddings/oleObject15.bin"/><Relationship Id="rId10" Type="http://schemas.openxmlformats.org/officeDocument/2006/relationships/tags" Target="../tags/tag42.xml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image" Target="../media/image20.jpe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44.xml"/><Relationship Id="rId7" Type="http://schemas.openxmlformats.org/officeDocument/2006/relationships/image" Target="../media/image19.emf"/><Relationship Id="rId2" Type="http://schemas.openxmlformats.org/officeDocument/2006/relationships/tags" Target="../tags/tag43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6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4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7" Type="http://schemas.openxmlformats.org/officeDocument/2006/relationships/image" Target="../media/image17.jpeg"/><Relationship Id="rId2" Type="http://schemas.openxmlformats.org/officeDocument/2006/relationships/tags" Target="../tags/tag4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8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8.bin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image" Target="../media/image19.emf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12" Type="http://schemas.openxmlformats.org/officeDocument/2006/relationships/oleObject" Target="../embeddings/oleObject20.bin"/><Relationship Id="rId2" Type="http://schemas.openxmlformats.org/officeDocument/2006/relationships/tags" Target="../tags/tag52.xml"/><Relationship Id="rId1" Type="http://schemas.openxmlformats.org/officeDocument/2006/relationships/vmlDrawing" Target="../drawings/vmlDrawing18.vml"/><Relationship Id="rId6" Type="http://schemas.openxmlformats.org/officeDocument/2006/relationships/tags" Target="../tags/tag56.xml"/><Relationship Id="rId11" Type="http://schemas.openxmlformats.org/officeDocument/2006/relationships/slideMaster" Target="../slideMasters/slideMaster6.xml"/><Relationship Id="rId5" Type="http://schemas.openxmlformats.org/officeDocument/2006/relationships/tags" Target="../tags/tag55.xml"/><Relationship Id="rId15" Type="http://schemas.openxmlformats.org/officeDocument/2006/relationships/oleObject" Target="../embeddings/oleObject21.bin"/><Relationship Id="rId10" Type="http://schemas.openxmlformats.org/officeDocument/2006/relationships/tags" Target="../tags/tag60.xml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4" Type="http://schemas.openxmlformats.org/officeDocument/2006/relationships/image" Target="../media/image20.jpeg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62.xml"/><Relationship Id="rId7" Type="http://schemas.openxmlformats.org/officeDocument/2006/relationships/image" Target="../media/image19.emf"/><Relationship Id="rId2" Type="http://schemas.openxmlformats.org/officeDocument/2006/relationships/tags" Target="../tags/tag61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22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63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image" Target="../media/image19.emf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12" Type="http://schemas.openxmlformats.org/officeDocument/2006/relationships/oleObject" Target="../embeddings/oleObject24.bin"/><Relationship Id="rId2" Type="http://schemas.openxmlformats.org/officeDocument/2006/relationships/tags" Target="../tags/tag67.xml"/><Relationship Id="rId1" Type="http://schemas.openxmlformats.org/officeDocument/2006/relationships/vmlDrawing" Target="../drawings/vmlDrawing21.vml"/><Relationship Id="rId6" Type="http://schemas.openxmlformats.org/officeDocument/2006/relationships/tags" Target="../tags/tag71.xml"/><Relationship Id="rId11" Type="http://schemas.openxmlformats.org/officeDocument/2006/relationships/slideMaster" Target="../slideMasters/slideMaster7.xml"/><Relationship Id="rId5" Type="http://schemas.openxmlformats.org/officeDocument/2006/relationships/tags" Target="../tags/tag70.xml"/><Relationship Id="rId15" Type="http://schemas.openxmlformats.org/officeDocument/2006/relationships/oleObject" Target="../embeddings/oleObject25.bin"/><Relationship Id="rId10" Type="http://schemas.openxmlformats.org/officeDocument/2006/relationships/tags" Target="../tags/tag75.xml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image" Target="../media/image20.jpeg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77.xml"/><Relationship Id="rId7" Type="http://schemas.openxmlformats.org/officeDocument/2006/relationships/image" Target="../media/image19.emf"/><Relationship Id="rId2" Type="http://schemas.openxmlformats.org/officeDocument/2006/relationships/tags" Target="../tags/tag76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6.bin"/><Relationship Id="rId5" Type="http://schemas.openxmlformats.org/officeDocument/2006/relationships/slideMaster" Target="../slideMasters/slideMaster7.xml"/><Relationship Id="rId4" Type="http://schemas.openxmlformats.org/officeDocument/2006/relationships/tags" Target="../tags/tag78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13" Type="http://schemas.openxmlformats.org/officeDocument/2006/relationships/image" Target="../media/image19.emf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12" Type="http://schemas.openxmlformats.org/officeDocument/2006/relationships/oleObject" Target="../embeddings/oleObject28.bin"/><Relationship Id="rId2" Type="http://schemas.openxmlformats.org/officeDocument/2006/relationships/tags" Target="../tags/tag82.xml"/><Relationship Id="rId1" Type="http://schemas.openxmlformats.org/officeDocument/2006/relationships/vmlDrawing" Target="../drawings/vmlDrawing24.vml"/><Relationship Id="rId6" Type="http://schemas.openxmlformats.org/officeDocument/2006/relationships/tags" Target="../tags/tag86.xml"/><Relationship Id="rId11" Type="http://schemas.openxmlformats.org/officeDocument/2006/relationships/slideMaster" Target="../slideMasters/slideMaster8.xml"/><Relationship Id="rId5" Type="http://schemas.openxmlformats.org/officeDocument/2006/relationships/tags" Target="../tags/tag85.xml"/><Relationship Id="rId15" Type="http://schemas.openxmlformats.org/officeDocument/2006/relationships/oleObject" Target="../embeddings/oleObject29.bin"/><Relationship Id="rId10" Type="http://schemas.openxmlformats.org/officeDocument/2006/relationships/tags" Target="../tags/tag90.xml"/><Relationship Id="rId4" Type="http://schemas.openxmlformats.org/officeDocument/2006/relationships/tags" Target="../tags/tag84.xml"/><Relationship Id="rId9" Type="http://schemas.openxmlformats.org/officeDocument/2006/relationships/tags" Target="../tags/tag89.xml"/><Relationship Id="rId14" Type="http://schemas.openxmlformats.org/officeDocument/2006/relationships/image" Target="../media/image20.jpeg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92.xml"/><Relationship Id="rId7" Type="http://schemas.openxmlformats.org/officeDocument/2006/relationships/image" Target="../media/image19.emf"/><Relationship Id="rId2" Type="http://schemas.openxmlformats.org/officeDocument/2006/relationships/tags" Target="../tags/tag91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30.bin"/><Relationship Id="rId5" Type="http://schemas.openxmlformats.org/officeDocument/2006/relationships/slideMaster" Target="../slideMasters/slideMaster8.xml"/><Relationship Id="rId4" Type="http://schemas.openxmlformats.org/officeDocument/2006/relationships/tags" Target="../tags/tag9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BRF-912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1535" y="3847538"/>
            <a:ext cx="3472469" cy="3010463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0" y="1535689"/>
            <a:ext cx="9144000" cy="0"/>
          </a:xfrm>
          <a:prstGeom prst="line">
            <a:avLst/>
          </a:prstGeom>
          <a:ln>
            <a:solidFill>
              <a:srgbClr val="C6DE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3054971"/>
            <a:ext cx="7772400" cy="2562229"/>
          </a:xfrm>
        </p:spPr>
        <p:txBody>
          <a:bodyPr anchor="t">
            <a:normAutofit/>
          </a:bodyPr>
          <a:lstStyle>
            <a:lvl1pPr algn="ctr">
              <a:defRPr sz="2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06229"/>
            <a:ext cx="7772400" cy="802251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2" name="Picture 10" descr="SBRF-9129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1535" y="4077072"/>
            <a:ext cx="3472469" cy="2780927"/>
          </a:xfrm>
          <a:prstGeom prst="rect">
            <a:avLst/>
          </a:prstGeom>
        </p:spPr>
      </p:pic>
      <p:cxnSp>
        <p:nvCxnSpPr>
          <p:cNvPr id="14" name="Straight Connector 9"/>
          <p:cNvCxnSpPr/>
          <p:nvPr userDrawn="1"/>
        </p:nvCxnSpPr>
        <p:spPr>
          <a:xfrm>
            <a:off x="0" y="1535689"/>
            <a:ext cx="9144000" cy="0"/>
          </a:xfrm>
          <a:prstGeom prst="line">
            <a:avLst/>
          </a:prstGeom>
          <a:ln>
            <a:solidFill>
              <a:srgbClr val="C6DE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3" descr="C:\Users\amosova-pn\Desktop\Информация\Амосовой Полине\Бренд\есть\Логотипы\PI_S1\PI_S1_RG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26" y="326813"/>
            <a:ext cx="3135454" cy="86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40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958177"/>
            <a:ext cx="9144000" cy="0"/>
          </a:xfrm>
          <a:prstGeom prst="line">
            <a:avLst/>
          </a:prstGeom>
          <a:ln>
            <a:solidFill>
              <a:srgbClr val="C6DE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8234" y="97164"/>
            <a:ext cx="5325979" cy="76910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232" y="6093297"/>
            <a:ext cx="774460" cy="705679"/>
          </a:xfrm>
          <a:prstGeom prst="rect">
            <a:avLst/>
          </a:prstGeom>
        </p:spPr>
      </p:pic>
      <p:pic>
        <p:nvPicPr>
          <p:cNvPr id="6" name="Picture 3" descr="C:\Users\amosova-pn\Desktop\Информация\Амосовой Полине\Бренд\есть\Логотипы\PI_S1\PI_S1_RG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2" y="184651"/>
            <a:ext cx="2152435" cy="59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8604448" y="6453337"/>
            <a:ext cx="53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fld id="{91AD4EB0-CEB3-4892-90AA-400FF97E5AC3}" type="slidenum">
              <a:rPr lang="ru-RU" smtClean="0"/>
              <a:pPr lv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1760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54470902"/>
              </p:ext>
            </p:extLst>
          </p:nvPr>
        </p:nvGraphicFramePr>
        <p:xfrm>
          <a:off x="1472" y="1873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77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6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2" y="1873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53" descr="Сбербанк России. Всегда рядом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4" r="6099" b="7909"/>
          <a:stretch>
            <a:fillRect/>
          </a:stretch>
        </p:blipFill>
        <p:spPr bwMode="auto">
          <a:xfrm>
            <a:off x="6980234" y="93946"/>
            <a:ext cx="2070156" cy="51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149939" y="237863"/>
            <a:ext cx="6830242" cy="292388"/>
          </a:xfrm>
        </p:spPr>
        <p:txBody>
          <a:bodyPr anchor="ctr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3" name="Picture 48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8" y="656820"/>
            <a:ext cx="898849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34816" y="1389063"/>
            <a:ext cx="8713177" cy="1080502"/>
          </a:xfrm>
          <a:noFill/>
        </p:spPr>
        <p:txBody>
          <a:bodyPr wrap="square" lIns="97740" tIns="48870" rIns="97740" bIns="48870" rtlCol="0">
            <a:spAutoFit/>
          </a:bodyPr>
          <a:lstStyle>
            <a:lvl1pPr>
              <a:defRPr lang="en-US" sz="1100" kern="1200" smtClean="0"/>
            </a:lvl1pPr>
            <a:lvl2pPr>
              <a:defRPr lang="en-US" sz="1100" kern="1200" smtClean="0">
                <a:ea typeface="+mn-ea"/>
                <a:cs typeface="+mn-cs"/>
              </a:defRPr>
            </a:lvl2pPr>
            <a:lvl3pPr>
              <a:defRPr lang="en-US" sz="1100" kern="1200" smtClean="0">
                <a:ea typeface="+mn-ea"/>
                <a:cs typeface="+mn-cs"/>
              </a:defRPr>
            </a:lvl3pPr>
            <a:lvl4pPr>
              <a:defRPr lang="en-US" sz="1100" kern="1200" smtClean="0">
                <a:ea typeface="+mn-ea"/>
                <a:cs typeface="+mn-cs"/>
              </a:defRPr>
            </a:lvl4pPr>
            <a:lvl5pPr>
              <a:defRPr lang="en-US" sz="1100" kern="1200">
                <a:ea typeface="+mn-ea"/>
                <a:cs typeface="+mn-cs"/>
              </a:defRPr>
            </a:lvl5pPr>
          </a:lstStyle>
          <a:p>
            <a:pPr lvl="0" defTabSz="920931" latinLnBrk="0"/>
            <a:r>
              <a:rPr lang="en-US" dirty="0" smtClean="0"/>
              <a:t>Click to edit Master text styles</a:t>
            </a:r>
          </a:p>
          <a:p>
            <a:pPr marL="190500" lvl="1" indent="-190500" defTabSz="920931" latinLnBrk="0">
              <a:buFont typeface="Arial"/>
              <a:buChar char="•"/>
            </a:pPr>
            <a:r>
              <a:rPr lang="en-US" dirty="0" smtClean="0"/>
              <a:t>Second level</a:t>
            </a:r>
          </a:p>
          <a:p>
            <a:pPr marL="381000" lvl="2" indent="-190500" defTabSz="920931" latinLnBrk="0">
              <a:buFont typeface="Arial"/>
            </a:pPr>
            <a:r>
              <a:rPr lang="en-US" dirty="0" smtClean="0"/>
              <a:t>Third level</a:t>
            </a:r>
          </a:p>
          <a:p>
            <a:pPr marL="571500" lvl="3" indent="-190500" defTabSz="920931" latinLnBrk="0">
              <a:buFont typeface="Arial"/>
              <a:buChar char="-"/>
            </a:pPr>
            <a:r>
              <a:rPr lang="en-US" dirty="0" smtClean="0"/>
              <a:t>Fourth level</a:t>
            </a:r>
          </a:p>
          <a:p>
            <a:pPr marL="762000" lvl="4" indent="-190500" defTabSz="920931" latinLnBrk="0">
              <a:buFont typeface="Arial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34816" y="922277"/>
            <a:ext cx="3015762" cy="400110"/>
          </a:xfr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1400" b="1" kern="1200" smtClean="0">
                <a:solidFill>
                  <a:srgbClr val="00B050"/>
                </a:solidFill>
                <a:latin typeface="+mj-lt"/>
              </a:defRPr>
            </a:lvl1pPr>
            <a:lvl2pPr>
              <a:defRPr lang="en-US" sz="1200" kern="1200" smtClean="0">
                <a:solidFill>
                  <a:srgbClr val="00B050"/>
                </a:solidFill>
                <a:ea typeface="+mn-ea"/>
                <a:cs typeface="+mn-cs"/>
              </a:defRPr>
            </a:lvl2pPr>
            <a:lvl3pPr>
              <a:defRPr lang="en-US" sz="1000" kern="1200" smtClean="0">
                <a:solidFill>
                  <a:schemeClr val="accent2"/>
                </a:solidFill>
                <a:ea typeface="+mn-ea"/>
                <a:cs typeface="+mn-cs"/>
              </a:defRPr>
            </a:lvl3pPr>
            <a:lvl4pPr>
              <a:defRPr lang="en-US" sz="1000" kern="1200" smtClean="0">
                <a:solidFill>
                  <a:schemeClr val="accent2"/>
                </a:solidFill>
                <a:ea typeface="+mn-ea"/>
                <a:cs typeface="+mn-cs"/>
              </a:defRPr>
            </a:lvl4pPr>
            <a:lvl5pPr>
              <a:defRPr lang="en-US" sz="1000" kern="1200">
                <a:solidFill>
                  <a:schemeClr val="accent2"/>
                </a:solidFill>
                <a:ea typeface="+mn-ea"/>
                <a:cs typeface="+mn-cs"/>
              </a:defRPr>
            </a:lvl5pPr>
          </a:lstStyle>
          <a:p>
            <a:pPr lvl="0" defTabSz="921855" latinLnBrk="0">
              <a:spcBef>
                <a:spcPts val="0"/>
              </a:spcBef>
              <a:buNone/>
            </a:pPr>
            <a:r>
              <a:rPr lang="en-US" dirty="0" smtClean="0"/>
              <a:t>Click to edit Master text styles</a:t>
            </a:r>
          </a:p>
          <a:p>
            <a:pPr marL="0" lvl="1" indent="0" defTabSz="921855" latinLnBrk="0">
              <a:spcBef>
                <a:spcPts val="0"/>
              </a:spcBef>
              <a:buNone/>
            </a:pPr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99825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692" y="102266"/>
            <a:ext cx="1854023" cy="47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8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7" y="591065"/>
            <a:ext cx="898849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8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7" y="6676591"/>
            <a:ext cx="8892000" cy="12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7873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19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61984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63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6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191" descr="Sberbank_russian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28351" y="2729270"/>
            <a:ext cx="5036084" cy="482440"/>
          </a:xfrm>
        </p:spPr>
        <p:txBody>
          <a:bodyPr anchor="t"/>
          <a:lstStyle>
            <a:lvl1pPr>
              <a:defRPr sz="33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zh-CN" noProof="0" smtClean="0"/>
              <a:t>Click to edit Master title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5419986" y="5223806"/>
            <a:ext cx="1788304" cy="430887"/>
          </a:xfrm>
        </p:spPr>
        <p:txBody>
          <a:bodyPr>
            <a:sp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zh-CN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06907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8D21E-531C-4A91-9D0B-B03631C54D2C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4694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577" y="4407456"/>
            <a:ext cx="7771995" cy="59939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577" y="2907443"/>
            <a:ext cx="7771995" cy="1499884"/>
          </a:xfrm>
        </p:spPr>
        <p:txBody>
          <a:bodyPr anchor="b"/>
          <a:lstStyle>
            <a:lvl1pPr marL="0" indent="0">
              <a:buNone/>
              <a:defRPr sz="2000"/>
            </a:lvl1pPr>
            <a:lvl2pPr marL="460344" indent="0">
              <a:buNone/>
              <a:defRPr sz="1800"/>
            </a:lvl2pPr>
            <a:lvl3pPr marL="920773" indent="0">
              <a:buNone/>
              <a:defRPr sz="1600"/>
            </a:lvl3pPr>
            <a:lvl4pPr marL="1381166" indent="0">
              <a:buNone/>
              <a:defRPr sz="1400"/>
            </a:lvl4pPr>
            <a:lvl5pPr marL="1841555" indent="0">
              <a:buNone/>
              <a:defRPr sz="1400"/>
            </a:lvl5pPr>
            <a:lvl6pPr marL="2301946" indent="0">
              <a:buNone/>
              <a:defRPr sz="1400"/>
            </a:lvl6pPr>
            <a:lvl7pPr marL="2762337" indent="0">
              <a:buNone/>
              <a:defRPr sz="1400"/>
            </a:lvl7pPr>
            <a:lvl8pPr marL="3222727" indent="0">
              <a:buNone/>
              <a:defRPr sz="1400"/>
            </a:lvl8pPr>
            <a:lvl9pPr marL="3683115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19981-FB53-4200-8910-3FCCF9EDC72D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599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82179" y="1990667"/>
            <a:ext cx="2117131" cy="12472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54804" y="1990667"/>
            <a:ext cx="2117132" cy="12472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A68B8-904A-490B-B590-A2244EA8F474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309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795" y="1139509"/>
            <a:ext cx="8230410" cy="27776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6816" y="1535541"/>
            <a:ext cx="4039882" cy="639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0344" indent="0">
              <a:buNone/>
              <a:defRPr sz="2000" b="1"/>
            </a:lvl2pPr>
            <a:lvl3pPr marL="920773" indent="0">
              <a:buNone/>
              <a:defRPr sz="1800" b="1"/>
            </a:lvl3pPr>
            <a:lvl4pPr marL="1381166" indent="0">
              <a:buNone/>
              <a:defRPr sz="1600" b="1"/>
            </a:lvl4pPr>
            <a:lvl5pPr marL="1841555" indent="0">
              <a:buNone/>
              <a:defRPr sz="1600" b="1"/>
            </a:lvl5pPr>
            <a:lvl6pPr marL="2301946" indent="0">
              <a:buNone/>
              <a:defRPr sz="1600" b="1"/>
            </a:lvl6pPr>
            <a:lvl7pPr marL="2762337" indent="0">
              <a:buNone/>
              <a:defRPr sz="1600" b="1"/>
            </a:lvl7pPr>
            <a:lvl8pPr marL="3222727" indent="0">
              <a:buNone/>
              <a:defRPr sz="1600" b="1"/>
            </a:lvl8pPr>
            <a:lvl9pPr marL="368311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6816" y="2175319"/>
            <a:ext cx="4039882" cy="39505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703" y="1535541"/>
            <a:ext cx="4041502" cy="639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0344" indent="0">
              <a:buNone/>
              <a:defRPr sz="2000" b="1"/>
            </a:lvl2pPr>
            <a:lvl3pPr marL="920773" indent="0">
              <a:buNone/>
              <a:defRPr sz="1800" b="1"/>
            </a:lvl3pPr>
            <a:lvl4pPr marL="1381166" indent="0">
              <a:buNone/>
              <a:defRPr sz="1600" b="1"/>
            </a:lvl4pPr>
            <a:lvl5pPr marL="1841555" indent="0">
              <a:buNone/>
              <a:defRPr sz="1600" b="1"/>
            </a:lvl5pPr>
            <a:lvl6pPr marL="2301946" indent="0">
              <a:buNone/>
              <a:defRPr sz="1600" b="1"/>
            </a:lvl6pPr>
            <a:lvl7pPr marL="2762337" indent="0">
              <a:buNone/>
              <a:defRPr sz="1600" b="1"/>
            </a:lvl7pPr>
            <a:lvl8pPr marL="3222727" indent="0">
              <a:buNone/>
              <a:defRPr sz="1600" b="1"/>
            </a:lvl8pPr>
            <a:lvl9pPr marL="368311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703" y="2175319"/>
            <a:ext cx="4041502" cy="39505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F6768-60A8-4C12-9433-BD3CCD0945A0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16335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1C3FD-2C65-4BC9-80E8-D50CE40597DE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5604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5B35A-683C-4C6D-9624-7EF1DF4AF350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6238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150" y="1700809"/>
            <a:ext cx="2948006" cy="41538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0234" y="2130426"/>
            <a:ext cx="5057969" cy="1811471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00231" y="4183785"/>
            <a:ext cx="5057969" cy="85477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535689"/>
            <a:ext cx="9144000" cy="0"/>
          </a:xfrm>
          <a:prstGeom prst="line">
            <a:avLst/>
          </a:prstGeom>
          <a:ln>
            <a:solidFill>
              <a:srgbClr val="C6DE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3" descr="C:\Users\amosova-pn\Desktop\Информация\Амосовой Полине\Бренд\есть\Логотипы\PI_S1\PI_S1_RG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26" y="326813"/>
            <a:ext cx="3135454" cy="86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8604448" y="6453337"/>
            <a:ext cx="53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fld id="{91AD4EB0-CEB3-4892-90AA-400FF97E5AC3}" type="slidenum">
              <a:rPr lang="ru-RU" smtClean="0"/>
              <a:pPr lv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6850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795" y="1142708"/>
            <a:ext cx="3008044" cy="29238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4990" y="273745"/>
            <a:ext cx="5112217" cy="5852139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795" y="1435095"/>
            <a:ext cx="3008044" cy="4690781"/>
          </a:xfrm>
        </p:spPr>
        <p:txBody>
          <a:bodyPr/>
          <a:lstStyle>
            <a:lvl1pPr marL="0" indent="0">
              <a:buNone/>
              <a:defRPr sz="1400"/>
            </a:lvl1pPr>
            <a:lvl2pPr marL="460344" indent="0">
              <a:buNone/>
              <a:defRPr sz="1200"/>
            </a:lvl2pPr>
            <a:lvl3pPr marL="920773" indent="0">
              <a:buNone/>
              <a:defRPr sz="1000"/>
            </a:lvl3pPr>
            <a:lvl4pPr marL="1381166" indent="0">
              <a:buNone/>
              <a:defRPr sz="900"/>
            </a:lvl4pPr>
            <a:lvl5pPr marL="1841555" indent="0">
              <a:buNone/>
              <a:defRPr sz="900"/>
            </a:lvl5pPr>
            <a:lvl6pPr marL="2301946" indent="0">
              <a:buNone/>
              <a:defRPr sz="900"/>
            </a:lvl6pPr>
            <a:lvl7pPr marL="2762337" indent="0">
              <a:buNone/>
              <a:defRPr sz="900"/>
            </a:lvl7pPr>
            <a:lvl8pPr marL="3222727" indent="0">
              <a:buNone/>
              <a:defRPr sz="900"/>
            </a:lvl8pPr>
            <a:lvl9pPr marL="368311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6D5D4-AB63-4989-AD55-C5B02D156363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06566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544" y="5075462"/>
            <a:ext cx="5486400" cy="29238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544" y="612265"/>
            <a:ext cx="5486400" cy="4115772"/>
          </a:xfrm>
        </p:spPr>
        <p:txBody>
          <a:bodyPr/>
          <a:lstStyle>
            <a:lvl1pPr marL="0" indent="0">
              <a:buNone/>
              <a:defRPr sz="3300"/>
            </a:lvl1pPr>
            <a:lvl2pPr marL="460344" indent="0">
              <a:buNone/>
              <a:defRPr sz="2900"/>
            </a:lvl2pPr>
            <a:lvl3pPr marL="920773" indent="0">
              <a:buNone/>
              <a:defRPr sz="2400"/>
            </a:lvl3pPr>
            <a:lvl4pPr marL="1381166" indent="0">
              <a:buNone/>
              <a:defRPr sz="2000"/>
            </a:lvl4pPr>
            <a:lvl5pPr marL="1841555" indent="0">
              <a:buNone/>
              <a:defRPr sz="2000"/>
            </a:lvl5pPr>
            <a:lvl6pPr marL="2301946" indent="0">
              <a:buNone/>
              <a:defRPr sz="2000"/>
            </a:lvl6pPr>
            <a:lvl7pPr marL="2762337" indent="0">
              <a:buNone/>
              <a:defRPr sz="2000"/>
            </a:lvl7pPr>
            <a:lvl8pPr marL="3222727" indent="0">
              <a:buNone/>
              <a:defRPr sz="2000"/>
            </a:lvl8pPr>
            <a:lvl9pPr marL="3683115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544" y="5367835"/>
            <a:ext cx="5486400" cy="805015"/>
          </a:xfrm>
        </p:spPr>
        <p:txBody>
          <a:bodyPr/>
          <a:lstStyle>
            <a:lvl1pPr marL="0" indent="0">
              <a:buNone/>
              <a:defRPr sz="1400"/>
            </a:lvl1pPr>
            <a:lvl2pPr marL="460344" indent="0">
              <a:buNone/>
              <a:defRPr sz="1200"/>
            </a:lvl2pPr>
            <a:lvl3pPr marL="920773" indent="0">
              <a:buNone/>
              <a:defRPr sz="1000"/>
            </a:lvl3pPr>
            <a:lvl4pPr marL="1381166" indent="0">
              <a:buNone/>
              <a:defRPr sz="900"/>
            </a:lvl4pPr>
            <a:lvl5pPr marL="1841555" indent="0">
              <a:buNone/>
              <a:defRPr sz="900"/>
            </a:lvl5pPr>
            <a:lvl6pPr marL="2301946" indent="0">
              <a:buNone/>
              <a:defRPr sz="900"/>
            </a:lvl6pPr>
            <a:lvl7pPr marL="2762337" indent="0">
              <a:buNone/>
              <a:defRPr sz="900"/>
            </a:lvl7pPr>
            <a:lvl8pPr marL="3222727" indent="0">
              <a:buNone/>
              <a:defRPr sz="900"/>
            </a:lvl8pPr>
            <a:lvl9pPr marL="368311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2CB39-0E47-4FE1-91C9-3576BCD73E67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1197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7B4E4-0E3A-4AB8-80A2-8B50CF25A55E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0429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266104" y="379020"/>
            <a:ext cx="277768" cy="2858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488" y="379020"/>
            <a:ext cx="4989109" cy="2858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3B7DE-561C-48E6-8365-CC49DB72D9BC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25173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9915280"/>
              </p:ext>
            </p:extLst>
          </p:nvPr>
        </p:nvGraphicFramePr>
        <p:xfrm>
          <a:off x="0" y="0"/>
          <a:ext cx="161984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26" name="think-cell Slide" r:id="rId12" imgW="360" imgH="360" progId="">
                  <p:embed/>
                </p:oleObj>
              </mc:Choice>
              <mc:Fallback>
                <p:oleObj name="think-cell Slide" r:id="rId12" imgW="360" imgH="360" progId="">
                  <p:embed/>
                  <p:pic>
                    <p:nvPicPr>
                      <p:cNvPr id="0" name="Picture 11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54" descr="Sberbank_russian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00" y="0"/>
            <a:ext cx="9152100" cy="687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c id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614314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  <p:custDataLst>
              <p:tags r:id="rId5"/>
            </p:custDataLst>
          </p:nvPr>
        </p:nvSpPr>
        <p:spPr>
          <a:xfrm>
            <a:off x="2993465" y="2760051"/>
            <a:ext cx="5248284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ru-RU" sz="3200" noProof="0" dirty="0" smtClean="0">
                <a:solidFill>
                  <a:schemeClr val="bg1"/>
                </a:solidFill>
              </a:defRPr>
            </a:lvl1pPr>
          </a:lstStyle>
          <a:p>
            <a:pPr lvl="0" defTabSz="914573"/>
            <a:r>
              <a:rPr lang="en-US" noProof="0" dirty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2993465" y="4233956"/>
            <a:ext cx="4577670" cy="27699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lang="ru-RU" sz="1800" b="1" kern="1200" noProof="0" smtClean="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 lvl="0" defTabSz="950896" latinLnBrk="0"/>
            <a:r>
              <a:rPr lang="en-US" noProof="0" dirty="0" smtClean="0"/>
              <a:t>Click to edit Master subtitle style</a:t>
            </a:r>
            <a:endParaRPr lang="ru-RU" noProof="0" dirty="0" smtClean="0"/>
          </a:p>
        </p:txBody>
      </p:sp>
      <p:sp>
        <p:nvSpPr>
          <p:cNvPr id="21" name="Rectangle 1027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993468" y="5027671"/>
            <a:ext cx="539406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defPPr>
              <a:defRPr lang="ru-RU"/>
            </a:defPPr>
            <a:lvl1pPr marL="0" defTabSz="931977" eaLnBrk="1" latinLnBrk="0" hangingPunct="1">
              <a:defRPr b="1">
                <a:solidFill>
                  <a:srgbClr val="FFFFFF"/>
                </a:solidFill>
                <a:cs typeface="Arial" charset="0"/>
              </a:defRPr>
            </a:lvl1pPr>
            <a:lvl2pPr marL="742950" indent="-285750" defTabSz="914012" eaLnBrk="0" latinLnBrk="0" hangingPunct="0">
              <a:defRPr sz="1000">
                <a:cs typeface="Arial" charset="0"/>
              </a:defRPr>
            </a:lvl2pPr>
            <a:lvl3pPr marL="1143000" indent="-228600" defTabSz="914012" eaLnBrk="0" latinLnBrk="0" hangingPunct="0">
              <a:defRPr sz="1000">
                <a:cs typeface="Arial" charset="0"/>
              </a:defRPr>
            </a:lvl3pPr>
            <a:lvl4pPr marL="1600200" indent="-228600" defTabSz="914012" eaLnBrk="0" latinLnBrk="0" hangingPunct="0">
              <a:defRPr sz="1000">
                <a:cs typeface="Arial" charset="0"/>
              </a:defRPr>
            </a:lvl4pPr>
            <a:lvl5pPr marL="2057400" indent="-228600" defTabSz="914012" eaLnBrk="0" latinLnBrk="0" hangingPunct="0">
              <a:defRPr sz="1000">
                <a:cs typeface="Arial" charset="0"/>
              </a:defRPr>
            </a:lvl5pPr>
            <a:lvl6pPr marL="25146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6pPr>
            <a:lvl7pPr marL="29718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7pPr>
            <a:lvl8pPr marL="34290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8pPr>
            <a:lvl9pPr marL="38862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aphicFrame>
        <p:nvGraphicFramePr>
          <p:cNvPr id="8" name="Object 1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581148662"/>
              </p:ext>
            </p:extLst>
          </p:nvPr>
        </p:nvGraphicFramePr>
        <p:xfrm>
          <a:off x="0" y="0"/>
          <a:ext cx="161984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27" name="think-cell Slide" r:id="rId15" imgW="360" imgH="360" progId="">
                  <p:embed/>
                </p:oleObj>
              </mc:Choice>
              <mc:Fallback>
                <p:oleObj name="think-cell Slide" r:id="rId15" imgW="360" imgH="360" progId="">
                  <p:embed/>
                  <p:pic>
                    <p:nvPicPr>
                      <p:cNvPr id="0" name="Picture 1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54" descr="Sberbank_russian"/>
          <p:cNvPicPr>
            <a:picLocks noChangeArrowheads="1"/>
          </p:cNvPicPr>
          <p:nvPr userDrawn="1">
            <p:custDataLst>
              <p:tags r:id="rId9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00" y="0"/>
            <a:ext cx="9152100" cy="687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27" hidden="1"/>
          <p:cNvSpPr txBox="1"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2993468" y="5027672"/>
            <a:ext cx="539406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defPPr>
              <a:defRPr lang="ru-RU"/>
            </a:defPPr>
            <a:lvl1pPr marL="0" defTabSz="931977" eaLnBrk="1" latinLnBrk="0" hangingPunct="1">
              <a:defRPr b="1">
                <a:solidFill>
                  <a:srgbClr val="FFFFFF"/>
                </a:solidFill>
                <a:cs typeface="Arial" charset="0"/>
              </a:defRPr>
            </a:lvl1pPr>
            <a:lvl2pPr marL="742950" indent="-285750" defTabSz="914012" eaLnBrk="0" latinLnBrk="0" hangingPunct="0">
              <a:defRPr sz="1000">
                <a:cs typeface="Arial" charset="0"/>
              </a:defRPr>
            </a:lvl2pPr>
            <a:lvl3pPr marL="1143000" indent="-228600" defTabSz="914012" eaLnBrk="0" latinLnBrk="0" hangingPunct="0">
              <a:defRPr sz="1000">
                <a:cs typeface="Arial" charset="0"/>
              </a:defRPr>
            </a:lvl3pPr>
            <a:lvl4pPr marL="1600200" indent="-228600" defTabSz="914012" eaLnBrk="0" latinLnBrk="0" hangingPunct="0">
              <a:defRPr sz="1000">
                <a:cs typeface="Arial" charset="0"/>
              </a:defRPr>
            </a:lvl4pPr>
            <a:lvl5pPr marL="2057400" indent="-228600" defTabSz="914012" eaLnBrk="0" latinLnBrk="0" hangingPunct="0">
              <a:defRPr sz="1000">
                <a:cs typeface="Arial" charset="0"/>
              </a:defRPr>
            </a:lvl5pPr>
            <a:lvl6pPr marL="25146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6pPr>
            <a:lvl7pPr marL="29718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7pPr>
            <a:lvl8pPr marL="34290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8pPr>
            <a:lvl9pPr marL="38862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08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6988433"/>
              </p:ext>
            </p:extLst>
          </p:nvPr>
        </p:nvGraphicFramePr>
        <p:xfrm>
          <a:off x="0" y="0"/>
          <a:ext cx="161984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96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5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21491" y="209653"/>
            <a:ext cx="6858405" cy="292388"/>
          </a:xfrm>
        </p:spPr>
        <p:txBody>
          <a:bodyPr anchor="ctr" anchorCtr="0"/>
          <a:lstStyle>
            <a:lvl1pPr>
              <a:defRPr sz="1900"/>
            </a:lvl1pPr>
          </a:lstStyle>
          <a:p>
            <a:endParaRPr lang="en-US" dirty="0"/>
          </a:p>
        </p:txBody>
      </p:sp>
      <p:pic>
        <p:nvPicPr>
          <p:cNvPr id="3" name="Picture 48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4" y="656807"/>
            <a:ext cx="898849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200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19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61984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20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5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191" descr="Sberbank_russian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28351" y="2729271"/>
            <a:ext cx="5036084" cy="507831"/>
          </a:xfrm>
        </p:spPr>
        <p:txBody>
          <a:bodyPr anchor="t"/>
          <a:lstStyle>
            <a:lvl1pPr>
              <a:defRPr sz="33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zh-CN" noProof="0" smtClean="0"/>
              <a:t>Click to edit Master title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5419986" y="5223702"/>
            <a:ext cx="1788304" cy="430887"/>
          </a:xfrm>
        </p:spPr>
        <p:txBody>
          <a:bodyPr>
            <a:sp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zh-CN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211535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381" y="388739"/>
            <a:ext cx="8261194" cy="2923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823" y="1406526"/>
            <a:ext cx="8274799" cy="12311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2441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55116667"/>
              </p:ext>
            </p:extLst>
          </p:nvPr>
        </p:nvGraphicFramePr>
        <p:xfrm>
          <a:off x="1511" y="1852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4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5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" y="1852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ectionTitle"/>
          <p:cNvSpPr>
            <a:spLocks noGrp="1"/>
          </p:cNvSpPr>
          <p:nvPr>
            <p:ph type="body" sz="quarter" idx="11"/>
          </p:nvPr>
        </p:nvSpPr>
        <p:spPr>
          <a:xfrm>
            <a:off x="3039717" y="2934403"/>
            <a:ext cx="5664526" cy="89255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9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29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5" name="Section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432686" y="2934431"/>
            <a:ext cx="2306456" cy="446276"/>
          </a:xfrm>
        </p:spPr>
        <p:txBody>
          <a:bodyPr/>
          <a:lstStyle>
            <a:lvl1pPr marL="0" indent="0" algn="r">
              <a:buNone/>
              <a:defRPr sz="29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#</a:t>
            </a:r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2889186" y="2860139"/>
            <a:ext cx="0" cy="1064029"/>
          </a:xfrm>
          <a:prstGeom prst="line">
            <a:avLst/>
          </a:prstGeom>
          <a:noFill/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73304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2576250"/>
              </p:ext>
            </p:extLst>
          </p:nvPr>
        </p:nvGraphicFramePr>
        <p:xfrm>
          <a:off x="2" y="0"/>
          <a:ext cx="161984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15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5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0"/>
                        <a:ext cx="161984" cy="1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54" descr="Sberbank_russian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00" y="0"/>
            <a:ext cx="9152100" cy="687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993465" y="2760063"/>
            <a:ext cx="5248284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ru-RU" sz="3200" noProof="0" dirty="0" smtClean="0">
                <a:solidFill>
                  <a:schemeClr val="bg1"/>
                </a:solidFill>
              </a:defRPr>
            </a:lvl1pPr>
          </a:lstStyle>
          <a:p>
            <a:pPr lvl="0" defTabSz="914573"/>
            <a:r>
              <a:rPr lang="en-US" noProof="0" dirty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993465" y="4233968"/>
            <a:ext cx="4577670" cy="27699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lang="ru-RU" sz="1800" b="1" kern="1200" noProof="0" smtClean="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 lvl="0" defTabSz="950896" latinLnBrk="0"/>
            <a:r>
              <a:rPr lang="en-US" noProof="0" dirty="0" smtClean="0"/>
              <a:t>Click to edit Master subtitle style</a:t>
            </a:r>
            <a:endParaRPr lang="ru-RU" noProof="0" dirty="0" smtClean="0"/>
          </a:p>
        </p:txBody>
      </p:sp>
      <p:sp>
        <p:nvSpPr>
          <p:cNvPr id="21" name="Rectangle 1027" hidden="1"/>
          <p:cNvSpPr txBox="1">
            <a:spLocks noChangeArrowheads="1"/>
          </p:cNvSpPr>
          <p:nvPr/>
        </p:nvSpPr>
        <p:spPr bwMode="auto">
          <a:xfrm>
            <a:off x="2993475" y="5027683"/>
            <a:ext cx="539406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defPPr>
              <a:defRPr lang="ru-RU"/>
            </a:defPPr>
            <a:lvl1pPr marL="0" defTabSz="931977" eaLnBrk="1" latinLnBrk="0" hangingPunct="1">
              <a:defRPr b="1">
                <a:solidFill>
                  <a:srgbClr val="FFFFFF"/>
                </a:solidFill>
                <a:cs typeface="Arial" charset="0"/>
              </a:defRPr>
            </a:lvl1pPr>
            <a:lvl2pPr marL="742950" indent="-285750" defTabSz="914012" eaLnBrk="0" latinLnBrk="0" hangingPunct="0">
              <a:defRPr sz="1000">
                <a:cs typeface="Arial" charset="0"/>
              </a:defRPr>
            </a:lvl2pPr>
            <a:lvl3pPr marL="1143000" indent="-228600" defTabSz="914012" eaLnBrk="0" latinLnBrk="0" hangingPunct="0">
              <a:defRPr sz="1000">
                <a:cs typeface="Arial" charset="0"/>
              </a:defRPr>
            </a:lvl3pPr>
            <a:lvl4pPr marL="1600200" indent="-228600" defTabSz="914012" eaLnBrk="0" latinLnBrk="0" hangingPunct="0">
              <a:defRPr sz="1000">
                <a:cs typeface="Arial" charset="0"/>
              </a:defRPr>
            </a:lvl4pPr>
            <a:lvl5pPr marL="2057400" indent="-228600" defTabSz="914012" eaLnBrk="0" latinLnBrk="0" hangingPunct="0">
              <a:defRPr sz="1000">
                <a:cs typeface="Arial" charset="0"/>
              </a:defRPr>
            </a:lvl5pPr>
            <a:lvl6pPr marL="25146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6pPr>
            <a:lvl7pPr marL="29718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7pPr>
            <a:lvl8pPr marL="34290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8pPr>
            <a:lvl9pPr marL="38862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54" descr="Sberbank_russian"/>
          <p:cNvPicPr>
            <a:picLocks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00" y="0"/>
            <a:ext cx="9152100" cy="687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27" hidden="1"/>
          <p:cNvSpPr txBox="1">
            <a:spLocks noChangeArrowheads="1"/>
          </p:cNvSpPr>
          <p:nvPr userDrawn="1"/>
        </p:nvSpPr>
        <p:spPr bwMode="auto">
          <a:xfrm>
            <a:off x="2993475" y="5027684"/>
            <a:ext cx="539406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defPPr>
              <a:defRPr lang="ru-RU"/>
            </a:defPPr>
            <a:lvl1pPr marL="0" defTabSz="931977" eaLnBrk="1" latinLnBrk="0" hangingPunct="1">
              <a:defRPr b="1">
                <a:solidFill>
                  <a:srgbClr val="FFFFFF"/>
                </a:solidFill>
                <a:cs typeface="Arial" charset="0"/>
              </a:defRPr>
            </a:lvl1pPr>
            <a:lvl2pPr marL="742950" indent="-285750" defTabSz="914012" eaLnBrk="0" latinLnBrk="0" hangingPunct="0">
              <a:defRPr sz="1000">
                <a:cs typeface="Arial" charset="0"/>
              </a:defRPr>
            </a:lvl2pPr>
            <a:lvl3pPr marL="1143000" indent="-228600" defTabSz="914012" eaLnBrk="0" latinLnBrk="0" hangingPunct="0">
              <a:defRPr sz="1000">
                <a:cs typeface="Arial" charset="0"/>
              </a:defRPr>
            </a:lvl3pPr>
            <a:lvl4pPr marL="1600200" indent="-228600" defTabSz="914012" eaLnBrk="0" latinLnBrk="0" hangingPunct="0">
              <a:defRPr sz="1000">
                <a:cs typeface="Arial" charset="0"/>
              </a:defRPr>
            </a:lvl4pPr>
            <a:lvl5pPr marL="2057400" indent="-228600" defTabSz="914012" eaLnBrk="0" latinLnBrk="0" hangingPunct="0">
              <a:defRPr sz="1000">
                <a:cs typeface="Arial" charset="0"/>
              </a:defRPr>
            </a:lvl5pPr>
            <a:lvl6pPr marL="25146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6pPr>
            <a:lvl7pPr marL="29718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7pPr>
            <a:lvl8pPr marL="34290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8pPr>
            <a:lvl9pPr marL="38862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81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BRF-9119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41"/>
          <a:stretch/>
        </p:blipFill>
        <p:spPr>
          <a:xfrm>
            <a:off x="107504" y="2002186"/>
            <a:ext cx="3314328" cy="36590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0234" y="2130426"/>
            <a:ext cx="5057969" cy="1811471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00231" y="4183785"/>
            <a:ext cx="5057969" cy="85477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535689"/>
            <a:ext cx="9144000" cy="0"/>
          </a:xfrm>
          <a:prstGeom prst="line">
            <a:avLst/>
          </a:prstGeom>
          <a:ln>
            <a:solidFill>
              <a:srgbClr val="C6DE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3" descr="C:\Users\amosova-pn\Desktop\Информация\Амосовой Полине\Бренд\есть\Логотипы\PI_S1\PI_S1_RG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26" y="326813"/>
            <a:ext cx="3135454" cy="86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8604448" y="6453337"/>
            <a:ext cx="53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fld id="{91AD4EB0-CEB3-4892-90AA-400FF97E5AC3}" type="slidenum">
              <a:rPr lang="ru-RU" smtClean="0"/>
              <a:pPr lv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9348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45585372"/>
              </p:ext>
            </p:extLst>
          </p:nvPr>
        </p:nvGraphicFramePr>
        <p:xfrm>
          <a:off x="2" y="0"/>
          <a:ext cx="161984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39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58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0"/>
                        <a:ext cx="161984" cy="1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121498" y="209653"/>
            <a:ext cx="6858405" cy="292388"/>
          </a:xfrm>
        </p:spPr>
        <p:txBody>
          <a:bodyPr anchor="ctr" anchorCtr="0"/>
          <a:lstStyle>
            <a:lvl1pPr>
              <a:defRPr sz="1900"/>
            </a:lvl1pPr>
          </a:lstStyle>
          <a:p>
            <a:endParaRPr lang="en-US" dirty="0"/>
          </a:p>
        </p:txBody>
      </p:sp>
      <p:pic>
        <p:nvPicPr>
          <p:cNvPr id="3" name="Picture 4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9" y="656807"/>
            <a:ext cx="898849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926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27547945"/>
              </p:ext>
            </p:extLst>
          </p:nvPr>
        </p:nvGraphicFramePr>
        <p:xfrm>
          <a:off x="0" y="0"/>
          <a:ext cx="161984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36" name="think-cell Slide" r:id="rId12" imgW="360" imgH="360" progId="">
                  <p:embed/>
                </p:oleObj>
              </mc:Choice>
              <mc:Fallback>
                <p:oleObj name="think-cell Slide" r:id="rId12" imgW="360" imgH="360" progId="">
                  <p:embed/>
                  <p:pic>
                    <p:nvPicPr>
                      <p:cNvPr id="0" name="Picture 11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54" descr="Sberbank_russian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00" y="0"/>
            <a:ext cx="9152100" cy="687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c id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614314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  <p:custDataLst>
              <p:tags r:id="rId5"/>
            </p:custDataLst>
          </p:nvPr>
        </p:nvSpPr>
        <p:spPr>
          <a:xfrm>
            <a:off x="2993465" y="2760051"/>
            <a:ext cx="5248284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ru-RU" sz="3200" noProof="0" dirty="0" smtClean="0">
                <a:solidFill>
                  <a:schemeClr val="bg1"/>
                </a:solidFill>
              </a:defRPr>
            </a:lvl1pPr>
          </a:lstStyle>
          <a:p>
            <a:pPr lvl="0" defTabSz="914573"/>
            <a:r>
              <a:rPr lang="en-US" noProof="0" dirty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2993465" y="4233956"/>
            <a:ext cx="4577670" cy="27699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lang="ru-RU" sz="1800" b="1" kern="1200" noProof="0" smtClean="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 lvl="0" defTabSz="950896" latinLnBrk="0"/>
            <a:r>
              <a:rPr lang="en-US" noProof="0" dirty="0" smtClean="0"/>
              <a:t>Click to edit Master subtitle style</a:t>
            </a:r>
            <a:endParaRPr lang="ru-RU" noProof="0" dirty="0" smtClean="0"/>
          </a:p>
        </p:txBody>
      </p:sp>
      <p:sp>
        <p:nvSpPr>
          <p:cNvPr id="21" name="Rectangle 1027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993468" y="5027671"/>
            <a:ext cx="539406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defPPr>
              <a:defRPr lang="ru-RU"/>
            </a:defPPr>
            <a:lvl1pPr marL="0" defTabSz="931977" eaLnBrk="1" latinLnBrk="0" hangingPunct="1">
              <a:defRPr b="1">
                <a:solidFill>
                  <a:srgbClr val="FFFFFF"/>
                </a:solidFill>
                <a:cs typeface="Arial" charset="0"/>
              </a:defRPr>
            </a:lvl1pPr>
            <a:lvl2pPr marL="742950" indent="-285750" defTabSz="914012" eaLnBrk="0" latinLnBrk="0" hangingPunct="0">
              <a:defRPr sz="1000">
                <a:cs typeface="Arial" charset="0"/>
              </a:defRPr>
            </a:lvl2pPr>
            <a:lvl3pPr marL="1143000" indent="-228600" defTabSz="914012" eaLnBrk="0" latinLnBrk="0" hangingPunct="0">
              <a:defRPr sz="1000">
                <a:cs typeface="Arial" charset="0"/>
              </a:defRPr>
            </a:lvl3pPr>
            <a:lvl4pPr marL="1600200" indent="-228600" defTabSz="914012" eaLnBrk="0" latinLnBrk="0" hangingPunct="0">
              <a:defRPr sz="1000">
                <a:cs typeface="Arial" charset="0"/>
              </a:defRPr>
            </a:lvl4pPr>
            <a:lvl5pPr marL="2057400" indent="-228600" defTabSz="914012" eaLnBrk="0" latinLnBrk="0" hangingPunct="0">
              <a:defRPr sz="1000">
                <a:cs typeface="Arial" charset="0"/>
              </a:defRPr>
            </a:lvl5pPr>
            <a:lvl6pPr marL="25146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6pPr>
            <a:lvl7pPr marL="29718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7pPr>
            <a:lvl8pPr marL="34290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8pPr>
            <a:lvl9pPr marL="38862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aphicFrame>
        <p:nvGraphicFramePr>
          <p:cNvPr id="8" name="Object 1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4104254941"/>
              </p:ext>
            </p:extLst>
          </p:nvPr>
        </p:nvGraphicFramePr>
        <p:xfrm>
          <a:off x="0" y="0"/>
          <a:ext cx="161984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37" name="think-cell Slide" r:id="rId15" imgW="360" imgH="360" progId="">
                  <p:embed/>
                </p:oleObj>
              </mc:Choice>
              <mc:Fallback>
                <p:oleObj name="think-cell Slide" r:id="rId15" imgW="360" imgH="360" progId="">
                  <p:embed/>
                  <p:pic>
                    <p:nvPicPr>
                      <p:cNvPr id="0" name="Picture 1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54" descr="Sberbank_russian"/>
          <p:cNvPicPr>
            <a:picLocks noChangeArrowheads="1"/>
          </p:cNvPicPr>
          <p:nvPr userDrawn="1">
            <p:custDataLst>
              <p:tags r:id="rId9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00" y="0"/>
            <a:ext cx="9152100" cy="687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27" hidden="1"/>
          <p:cNvSpPr txBox="1"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2993468" y="5027672"/>
            <a:ext cx="539406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defPPr>
              <a:defRPr lang="ru-RU"/>
            </a:defPPr>
            <a:lvl1pPr marL="0" defTabSz="931977" eaLnBrk="1" latinLnBrk="0" hangingPunct="1">
              <a:defRPr b="1">
                <a:solidFill>
                  <a:srgbClr val="FFFFFF"/>
                </a:solidFill>
                <a:cs typeface="Arial" charset="0"/>
              </a:defRPr>
            </a:lvl1pPr>
            <a:lvl2pPr marL="742950" indent="-285750" defTabSz="914012" eaLnBrk="0" latinLnBrk="0" hangingPunct="0">
              <a:defRPr sz="1000">
                <a:cs typeface="Arial" charset="0"/>
              </a:defRPr>
            </a:lvl2pPr>
            <a:lvl3pPr marL="1143000" indent="-228600" defTabSz="914012" eaLnBrk="0" latinLnBrk="0" hangingPunct="0">
              <a:defRPr sz="1000">
                <a:cs typeface="Arial" charset="0"/>
              </a:defRPr>
            </a:lvl3pPr>
            <a:lvl4pPr marL="1600200" indent="-228600" defTabSz="914012" eaLnBrk="0" latinLnBrk="0" hangingPunct="0">
              <a:defRPr sz="1000">
                <a:cs typeface="Arial" charset="0"/>
              </a:defRPr>
            </a:lvl4pPr>
            <a:lvl5pPr marL="2057400" indent="-228600" defTabSz="914012" eaLnBrk="0" latinLnBrk="0" hangingPunct="0">
              <a:defRPr sz="1000">
                <a:cs typeface="Arial" charset="0"/>
              </a:defRPr>
            </a:lvl5pPr>
            <a:lvl6pPr marL="25146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6pPr>
            <a:lvl7pPr marL="29718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7pPr>
            <a:lvl8pPr marL="34290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8pPr>
            <a:lvl9pPr marL="38862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02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77871799"/>
              </p:ext>
            </p:extLst>
          </p:nvPr>
        </p:nvGraphicFramePr>
        <p:xfrm>
          <a:off x="0" y="0"/>
          <a:ext cx="161984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29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5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21491" y="209653"/>
            <a:ext cx="6858405" cy="292388"/>
          </a:xfrm>
        </p:spPr>
        <p:txBody>
          <a:bodyPr anchor="ctr" anchorCtr="0"/>
          <a:lstStyle>
            <a:lvl1pPr>
              <a:defRPr sz="1900"/>
            </a:lvl1pPr>
          </a:lstStyle>
          <a:p>
            <a:endParaRPr lang="en-US" dirty="0"/>
          </a:p>
        </p:txBody>
      </p:sp>
      <p:pic>
        <p:nvPicPr>
          <p:cNvPr id="3" name="Picture 48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4" y="656807"/>
            <a:ext cx="898849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6533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19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61984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53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5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191" descr="Sberbank_russian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28351" y="2729271"/>
            <a:ext cx="5036084" cy="507831"/>
          </a:xfrm>
        </p:spPr>
        <p:txBody>
          <a:bodyPr anchor="t"/>
          <a:lstStyle>
            <a:lvl1pPr>
              <a:defRPr sz="33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zh-CN" noProof="0" smtClean="0"/>
              <a:t>Click to edit Master title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5419986" y="5223702"/>
            <a:ext cx="1788304" cy="430887"/>
          </a:xfrm>
        </p:spPr>
        <p:txBody>
          <a:bodyPr>
            <a:sp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zh-CN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16029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381" y="388739"/>
            <a:ext cx="8261194" cy="2923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823" y="1406526"/>
            <a:ext cx="8274799" cy="12311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5832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51183059"/>
              </p:ext>
            </p:extLst>
          </p:nvPr>
        </p:nvGraphicFramePr>
        <p:xfrm>
          <a:off x="1511" y="1852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77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5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" y="1852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ectionTitle"/>
          <p:cNvSpPr>
            <a:spLocks noGrp="1"/>
          </p:cNvSpPr>
          <p:nvPr>
            <p:ph type="body" sz="quarter" idx="11"/>
          </p:nvPr>
        </p:nvSpPr>
        <p:spPr>
          <a:xfrm>
            <a:off x="3039717" y="2934403"/>
            <a:ext cx="5664526" cy="89255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9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29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5" name="Section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432686" y="2934431"/>
            <a:ext cx="2306456" cy="446276"/>
          </a:xfrm>
        </p:spPr>
        <p:txBody>
          <a:bodyPr/>
          <a:lstStyle>
            <a:lvl1pPr marL="0" indent="0" algn="r">
              <a:buNone/>
              <a:defRPr sz="29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#</a:t>
            </a:r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2889186" y="2860139"/>
            <a:ext cx="0" cy="1064029"/>
          </a:xfrm>
          <a:prstGeom prst="line">
            <a:avLst/>
          </a:prstGeom>
          <a:noFill/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73040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95326465"/>
              </p:ext>
            </p:extLst>
          </p:nvPr>
        </p:nvGraphicFramePr>
        <p:xfrm>
          <a:off x="0" y="0"/>
          <a:ext cx="161984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46" name="think-cell Slide" r:id="rId12" imgW="360" imgH="360" progId="">
                  <p:embed/>
                </p:oleObj>
              </mc:Choice>
              <mc:Fallback>
                <p:oleObj name="think-cell Slide" r:id="rId12" imgW="360" imgH="360" progId="">
                  <p:embed/>
                  <p:pic>
                    <p:nvPicPr>
                      <p:cNvPr id="0" name="Picture 1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54" descr="Sberbank_russian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00" y="0"/>
            <a:ext cx="9152100" cy="687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c id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  <p:custDataLst>
              <p:tags r:id="rId5"/>
            </p:custDataLst>
          </p:nvPr>
        </p:nvSpPr>
        <p:spPr>
          <a:xfrm>
            <a:off x="2993465" y="2760047"/>
            <a:ext cx="5248284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ru-RU" sz="3200" noProof="0" dirty="0" smtClean="0">
                <a:solidFill>
                  <a:schemeClr val="bg1"/>
                </a:solidFill>
              </a:defRPr>
            </a:lvl1pPr>
          </a:lstStyle>
          <a:p>
            <a:pPr lvl="0" defTabSz="914573"/>
            <a:r>
              <a:rPr lang="en-US" noProof="0" dirty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2993465" y="4233952"/>
            <a:ext cx="4577670" cy="27699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lang="ru-RU" sz="1800" b="1" kern="1200" noProof="0" smtClean="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 lvl="0" defTabSz="950896" latinLnBrk="0"/>
            <a:r>
              <a:rPr lang="en-US" noProof="0" dirty="0" smtClean="0"/>
              <a:t>Click to edit Master subtitle style</a:t>
            </a:r>
            <a:endParaRPr lang="ru-RU" noProof="0" dirty="0" smtClean="0"/>
          </a:p>
        </p:txBody>
      </p:sp>
      <p:sp>
        <p:nvSpPr>
          <p:cNvPr id="21" name="Rectangle 1027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993467" y="5027668"/>
            <a:ext cx="539406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defPPr>
              <a:defRPr lang="ru-RU"/>
            </a:defPPr>
            <a:lvl1pPr marL="0" defTabSz="931977" eaLnBrk="1" latinLnBrk="0" hangingPunct="1">
              <a:defRPr b="1">
                <a:solidFill>
                  <a:srgbClr val="FFFFFF"/>
                </a:solidFill>
                <a:cs typeface="Arial" charset="0"/>
              </a:defRPr>
            </a:lvl1pPr>
            <a:lvl2pPr marL="742950" indent="-285750" defTabSz="914012" eaLnBrk="0" latinLnBrk="0" hangingPunct="0">
              <a:defRPr sz="1000">
                <a:cs typeface="Arial" charset="0"/>
              </a:defRPr>
            </a:lvl2pPr>
            <a:lvl3pPr marL="1143000" indent="-228600" defTabSz="914012" eaLnBrk="0" latinLnBrk="0" hangingPunct="0">
              <a:defRPr sz="1000">
                <a:cs typeface="Arial" charset="0"/>
              </a:defRPr>
            </a:lvl3pPr>
            <a:lvl4pPr marL="1600200" indent="-228600" defTabSz="914012" eaLnBrk="0" latinLnBrk="0" hangingPunct="0">
              <a:defRPr sz="1000">
                <a:cs typeface="Arial" charset="0"/>
              </a:defRPr>
            </a:lvl4pPr>
            <a:lvl5pPr marL="2057400" indent="-228600" defTabSz="914012" eaLnBrk="0" latinLnBrk="0" hangingPunct="0">
              <a:defRPr sz="1000">
                <a:cs typeface="Arial" charset="0"/>
              </a:defRPr>
            </a:lvl5pPr>
            <a:lvl6pPr marL="25146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6pPr>
            <a:lvl7pPr marL="29718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7pPr>
            <a:lvl8pPr marL="34290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8pPr>
            <a:lvl9pPr marL="38862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aphicFrame>
        <p:nvGraphicFramePr>
          <p:cNvPr id="8" name="Object 1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792165001"/>
              </p:ext>
            </p:extLst>
          </p:nvPr>
        </p:nvGraphicFramePr>
        <p:xfrm>
          <a:off x="0" y="0"/>
          <a:ext cx="161984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47" name="think-cell Slide" r:id="rId15" imgW="360" imgH="360" progId="">
                  <p:embed/>
                </p:oleObj>
              </mc:Choice>
              <mc:Fallback>
                <p:oleObj name="think-cell Slide" r:id="rId15" imgW="360" imgH="360" progId="">
                  <p:embed/>
                  <p:pic>
                    <p:nvPicPr>
                      <p:cNvPr id="0" name="Picture 1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54" descr="Sberbank_russian"/>
          <p:cNvPicPr>
            <a:picLocks noChangeArrowheads="1"/>
          </p:cNvPicPr>
          <p:nvPr userDrawn="1">
            <p:custDataLst>
              <p:tags r:id="rId9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00" y="0"/>
            <a:ext cx="9152100" cy="687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27" hidden="1"/>
          <p:cNvSpPr txBox="1"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2993467" y="5027668"/>
            <a:ext cx="539406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defPPr>
              <a:defRPr lang="ru-RU"/>
            </a:defPPr>
            <a:lvl1pPr marL="0" defTabSz="931977" eaLnBrk="1" latinLnBrk="0" hangingPunct="1">
              <a:defRPr b="1">
                <a:solidFill>
                  <a:srgbClr val="FFFFFF"/>
                </a:solidFill>
                <a:cs typeface="Arial" charset="0"/>
              </a:defRPr>
            </a:lvl1pPr>
            <a:lvl2pPr marL="742950" indent="-285750" defTabSz="914012" eaLnBrk="0" latinLnBrk="0" hangingPunct="0">
              <a:defRPr sz="1000">
                <a:cs typeface="Arial" charset="0"/>
              </a:defRPr>
            </a:lvl2pPr>
            <a:lvl3pPr marL="1143000" indent="-228600" defTabSz="914012" eaLnBrk="0" latinLnBrk="0" hangingPunct="0">
              <a:defRPr sz="1000">
                <a:cs typeface="Arial" charset="0"/>
              </a:defRPr>
            </a:lvl3pPr>
            <a:lvl4pPr marL="1600200" indent="-228600" defTabSz="914012" eaLnBrk="0" latinLnBrk="0" hangingPunct="0">
              <a:defRPr sz="1000">
                <a:cs typeface="Arial" charset="0"/>
              </a:defRPr>
            </a:lvl4pPr>
            <a:lvl5pPr marL="2057400" indent="-228600" defTabSz="914012" eaLnBrk="0" latinLnBrk="0" hangingPunct="0">
              <a:defRPr sz="1000">
                <a:cs typeface="Arial" charset="0"/>
              </a:defRPr>
            </a:lvl5pPr>
            <a:lvl6pPr marL="25146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6pPr>
            <a:lvl7pPr marL="29718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7pPr>
            <a:lvl8pPr marL="34290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8pPr>
            <a:lvl9pPr marL="38862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31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82162805"/>
              </p:ext>
            </p:extLst>
          </p:nvPr>
        </p:nvGraphicFramePr>
        <p:xfrm>
          <a:off x="0" y="0"/>
          <a:ext cx="161984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366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5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21491" y="209651"/>
            <a:ext cx="6858405" cy="292388"/>
          </a:xfrm>
        </p:spPr>
        <p:txBody>
          <a:bodyPr anchor="ctr" anchorCtr="0"/>
          <a:lstStyle>
            <a:lvl1pPr>
              <a:defRPr sz="1900"/>
            </a:lvl1pPr>
          </a:lstStyle>
          <a:p>
            <a:endParaRPr lang="en-US" dirty="0"/>
          </a:p>
        </p:txBody>
      </p:sp>
      <p:pic>
        <p:nvPicPr>
          <p:cNvPr id="3" name="Picture 48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4" y="656807"/>
            <a:ext cx="898849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237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04992198"/>
              </p:ext>
            </p:extLst>
          </p:nvPr>
        </p:nvGraphicFramePr>
        <p:xfrm>
          <a:off x="0" y="0"/>
          <a:ext cx="161984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32" name="think-cell Slide" r:id="rId12" imgW="360" imgH="360" progId="">
                  <p:embed/>
                </p:oleObj>
              </mc:Choice>
              <mc:Fallback>
                <p:oleObj name="think-cell Slide" r:id="rId12" imgW="360" imgH="360" progId="">
                  <p:embed/>
                  <p:pic>
                    <p:nvPicPr>
                      <p:cNvPr id="0" name="Picture 1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54" descr="Sberbank_russian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00" y="0"/>
            <a:ext cx="9152100" cy="687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c id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  <p:custDataLst>
              <p:tags r:id="rId5"/>
            </p:custDataLst>
          </p:nvPr>
        </p:nvSpPr>
        <p:spPr>
          <a:xfrm>
            <a:off x="2993465" y="2760047"/>
            <a:ext cx="5248284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ru-RU" sz="3200" noProof="0" dirty="0" smtClean="0">
                <a:solidFill>
                  <a:schemeClr val="bg1"/>
                </a:solidFill>
              </a:defRPr>
            </a:lvl1pPr>
          </a:lstStyle>
          <a:p>
            <a:pPr lvl="0" defTabSz="914573"/>
            <a:r>
              <a:rPr lang="en-US" noProof="0" dirty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2993465" y="4233952"/>
            <a:ext cx="4577670" cy="27699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lang="ru-RU" sz="1800" b="1" kern="1200" noProof="0" smtClean="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 lvl="0" defTabSz="950896" latinLnBrk="0"/>
            <a:r>
              <a:rPr lang="en-US" noProof="0" dirty="0" smtClean="0"/>
              <a:t>Click to edit Master subtitle style</a:t>
            </a:r>
            <a:endParaRPr lang="ru-RU" noProof="0" dirty="0" smtClean="0"/>
          </a:p>
        </p:txBody>
      </p:sp>
      <p:sp>
        <p:nvSpPr>
          <p:cNvPr id="21" name="Rectangle 1027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993467" y="5027668"/>
            <a:ext cx="539406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defPPr>
              <a:defRPr lang="ru-RU"/>
            </a:defPPr>
            <a:lvl1pPr marL="0" defTabSz="931977" eaLnBrk="1" latinLnBrk="0" hangingPunct="1">
              <a:defRPr b="1">
                <a:solidFill>
                  <a:srgbClr val="FFFFFF"/>
                </a:solidFill>
                <a:cs typeface="Arial" charset="0"/>
              </a:defRPr>
            </a:lvl1pPr>
            <a:lvl2pPr marL="742950" indent="-285750" defTabSz="914012" eaLnBrk="0" latinLnBrk="0" hangingPunct="0">
              <a:defRPr sz="1000">
                <a:cs typeface="Arial" charset="0"/>
              </a:defRPr>
            </a:lvl2pPr>
            <a:lvl3pPr marL="1143000" indent="-228600" defTabSz="914012" eaLnBrk="0" latinLnBrk="0" hangingPunct="0">
              <a:defRPr sz="1000">
                <a:cs typeface="Arial" charset="0"/>
              </a:defRPr>
            </a:lvl3pPr>
            <a:lvl4pPr marL="1600200" indent="-228600" defTabSz="914012" eaLnBrk="0" latinLnBrk="0" hangingPunct="0">
              <a:defRPr sz="1000">
                <a:cs typeface="Arial" charset="0"/>
              </a:defRPr>
            </a:lvl4pPr>
            <a:lvl5pPr marL="2057400" indent="-228600" defTabSz="914012" eaLnBrk="0" latinLnBrk="0" hangingPunct="0">
              <a:defRPr sz="1000">
                <a:cs typeface="Arial" charset="0"/>
              </a:defRPr>
            </a:lvl5pPr>
            <a:lvl6pPr marL="25146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6pPr>
            <a:lvl7pPr marL="29718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7pPr>
            <a:lvl8pPr marL="34290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8pPr>
            <a:lvl9pPr marL="38862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aphicFrame>
        <p:nvGraphicFramePr>
          <p:cNvPr id="8" name="Object 1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366592558"/>
              </p:ext>
            </p:extLst>
          </p:nvPr>
        </p:nvGraphicFramePr>
        <p:xfrm>
          <a:off x="0" y="0"/>
          <a:ext cx="161984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33" name="think-cell Slide" r:id="rId15" imgW="360" imgH="360" progId="">
                  <p:embed/>
                </p:oleObj>
              </mc:Choice>
              <mc:Fallback>
                <p:oleObj name="think-cell Slide" r:id="rId15" imgW="360" imgH="360" progId="">
                  <p:embed/>
                  <p:pic>
                    <p:nvPicPr>
                      <p:cNvPr id="0" name="Picture 1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54" descr="Sberbank_russian"/>
          <p:cNvPicPr>
            <a:picLocks noChangeArrowheads="1"/>
          </p:cNvPicPr>
          <p:nvPr userDrawn="1">
            <p:custDataLst>
              <p:tags r:id="rId9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00" y="0"/>
            <a:ext cx="9152100" cy="687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27" hidden="1"/>
          <p:cNvSpPr txBox="1"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2993467" y="5027668"/>
            <a:ext cx="539406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defPPr>
              <a:defRPr lang="ru-RU"/>
            </a:defPPr>
            <a:lvl1pPr marL="0" defTabSz="931977" eaLnBrk="1" latinLnBrk="0" hangingPunct="1">
              <a:defRPr b="1">
                <a:solidFill>
                  <a:srgbClr val="FFFFFF"/>
                </a:solidFill>
                <a:cs typeface="Arial" charset="0"/>
              </a:defRPr>
            </a:lvl1pPr>
            <a:lvl2pPr marL="742950" indent="-285750" defTabSz="914012" eaLnBrk="0" latinLnBrk="0" hangingPunct="0">
              <a:defRPr sz="1000">
                <a:cs typeface="Arial" charset="0"/>
              </a:defRPr>
            </a:lvl2pPr>
            <a:lvl3pPr marL="1143000" indent="-228600" defTabSz="914012" eaLnBrk="0" latinLnBrk="0" hangingPunct="0">
              <a:defRPr sz="1000">
                <a:cs typeface="Arial" charset="0"/>
              </a:defRPr>
            </a:lvl3pPr>
            <a:lvl4pPr marL="1600200" indent="-228600" defTabSz="914012" eaLnBrk="0" latinLnBrk="0" hangingPunct="0">
              <a:defRPr sz="1000">
                <a:cs typeface="Arial" charset="0"/>
              </a:defRPr>
            </a:lvl4pPr>
            <a:lvl5pPr marL="2057400" indent="-228600" defTabSz="914012" eaLnBrk="0" latinLnBrk="0" hangingPunct="0">
              <a:defRPr sz="1000">
                <a:cs typeface="Arial" charset="0"/>
              </a:defRPr>
            </a:lvl5pPr>
            <a:lvl6pPr marL="25146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6pPr>
            <a:lvl7pPr marL="29718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7pPr>
            <a:lvl8pPr marL="34290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8pPr>
            <a:lvl9pPr marL="38862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33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43047777"/>
              </p:ext>
            </p:extLst>
          </p:nvPr>
        </p:nvGraphicFramePr>
        <p:xfrm>
          <a:off x="0" y="0"/>
          <a:ext cx="161984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19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5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21491" y="209651"/>
            <a:ext cx="6858405" cy="292388"/>
          </a:xfrm>
        </p:spPr>
        <p:txBody>
          <a:bodyPr anchor="ctr" anchorCtr="0"/>
          <a:lstStyle>
            <a:lvl1pPr>
              <a:defRPr sz="1900"/>
            </a:lvl1pPr>
          </a:lstStyle>
          <a:p>
            <a:endParaRPr lang="en-US" dirty="0"/>
          </a:p>
        </p:txBody>
      </p:sp>
      <p:pic>
        <p:nvPicPr>
          <p:cNvPr id="3" name="Picture 48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4" y="656807"/>
            <a:ext cx="898849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68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BRF-911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54" y="1988841"/>
            <a:ext cx="2692794" cy="35574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0234" y="2130426"/>
            <a:ext cx="5057969" cy="1811471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00231" y="4183785"/>
            <a:ext cx="5057969" cy="85477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535689"/>
            <a:ext cx="9144000" cy="0"/>
          </a:xfrm>
          <a:prstGeom prst="line">
            <a:avLst/>
          </a:prstGeom>
          <a:ln>
            <a:solidFill>
              <a:srgbClr val="C6DE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3" descr="C:\Users\amosova-pn\Desktop\Информация\Амосовой Полине\Бренд\есть\Логотипы\PI_S1\PI_S1_RG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26" y="326813"/>
            <a:ext cx="3135454" cy="86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8604448" y="6453337"/>
            <a:ext cx="53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fld id="{91AD4EB0-CEB3-4892-90AA-400FF97E5AC3}" type="slidenum">
              <a:rPr lang="ru-RU" smtClean="0"/>
              <a:pPr lv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2493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23508973"/>
              </p:ext>
            </p:extLst>
          </p:nvPr>
        </p:nvGraphicFramePr>
        <p:xfrm>
          <a:off x="0" y="0"/>
          <a:ext cx="161984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56" name="think-cell Slide" r:id="rId12" imgW="360" imgH="360" progId="">
                  <p:embed/>
                </p:oleObj>
              </mc:Choice>
              <mc:Fallback>
                <p:oleObj name="think-cell Slide" r:id="rId12" imgW="360" imgH="360" progId="">
                  <p:embed/>
                  <p:pic>
                    <p:nvPicPr>
                      <p:cNvPr id="0" name="Picture 1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54" descr="Sberbank_russian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00" y="0"/>
            <a:ext cx="9152100" cy="687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c id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  <p:custDataLst>
              <p:tags r:id="rId5"/>
            </p:custDataLst>
          </p:nvPr>
        </p:nvSpPr>
        <p:spPr>
          <a:xfrm>
            <a:off x="2993465" y="2760047"/>
            <a:ext cx="5248284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ru-RU" sz="3200" noProof="0" dirty="0" smtClean="0">
                <a:solidFill>
                  <a:schemeClr val="bg1"/>
                </a:solidFill>
              </a:defRPr>
            </a:lvl1pPr>
          </a:lstStyle>
          <a:p>
            <a:pPr lvl="0" defTabSz="914573"/>
            <a:r>
              <a:rPr lang="en-US" noProof="0" dirty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2993465" y="4233952"/>
            <a:ext cx="4577670" cy="27699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lang="ru-RU" sz="1800" b="1" kern="1200" noProof="0" smtClean="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 lvl="0" defTabSz="950896" latinLnBrk="0"/>
            <a:r>
              <a:rPr lang="en-US" noProof="0" dirty="0" smtClean="0"/>
              <a:t>Click to edit Master subtitle style</a:t>
            </a:r>
            <a:endParaRPr lang="ru-RU" noProof="0" dirty="0" smtClean="0"/>
          </a:p>
        </p:txBody>
      </p:sp>
      <p:sp>
        <p:nvSpPr>
          <p:cNvPr id="21" name="Rectangle 1027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993467" y="5027668"/>
            <a:ext cx="539406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defPPr>
              <a:defRPr lang="ru-RU"/>
            </a:defPPr>
            <a:lvl1pPr marL="0" defTabSz="931977" eaLnBrk="1" latinLnBrk="0" hangingPunct="1">
              <a:defRPr b="1">
                <a:solidFill>
                  <a:srgbClr val="FFFFFF"/>
                </a:solidFill>
                <a:cs typeface="Arial" charset="0"/>
              </a:defRPr>
            </a:lvl1pPr>
            <a:lvl2pPr marL="742950" indent="-285750" defTabSz="914012" eaLnBrk="0" latinLnBrk="0" hangingPunct="0">
              <a:defRPr sz="1000">
                <a:cs typeface="Arial" charset="0"/>
              </a:defRPr>
            </a:lvl2pPr>
            <a:lvl3pPr marL="1143000" indent="-228600" defTabSz="914012" eaLnBrk="0" latinLnBrk="0" hangingPunct="0">
              <a:defRPr sz="1000">
                <a:cs typeface="Arial" charset="0"/>
              </a:defRPr>
            </a:lvl3pPr>
            <a:lvl4pPr marL="1600200" indent="-228600" defTabSz="914012" eaLnBrk="0" latinLnBrk="0" hangingPunct="0">
              <a:defRPr sz="1000">
                <a:cs typeface="Arial" charset="0"/>
              </a:defRPr>
            </a:lvl4pPr>
            <a:lvl5pPr marL="2057400" indent="-228600" defTabSz="914012" eaLnBrk="0" latinLnBrk="0" hangingPunct="0">
              <a:defRPr sz="1000">
                <a:cs typeface="Arial" charset="0"/>
              </a:defRPr>
            </a:lvl5pPr>
            <a:lvl6pPr marL="25146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6pPr>
            <a:lvl7pPr marL="29718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7pPr>
            <a:lvl8pPr marL="34290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8pPr>
            <a:lvl9pPr marL="38862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aphicFrame>
        <p:nvGraphicFramePr>
          <p:cNvPr id="8" name="Object 1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346199610"/>
              </p:ext>
            </p:extLst>
          </p:nvPr>
        </p:nvGraphicFramePr>
        <p:xfrm>
          <a:off x="0" y="0"/>
          <a:ext cx="161984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57" name="think-cell Slide" r:id="rId15" imgW="360" imgH="360" progId="">
                  <p:embed/>
                </p:oleObj>
              </mc:Choice>
              <mc:Fallback>
                <p:oleObj name="think-cell Slide" r:id="rId15" imgW="360" imgH="360" progId="">
                  <p:embed/>
                  <p:pic>
                    <p:nvPicPr>
                      <p:cNvPr id="0" name="Picture 1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54" descr="Sberbank_russian"/>
          <p:cNvPicPr>
            <a:picLocks noChangeArrowheads="1"/>
          </p:cNvPicPr>
          <p:nvPr userDrawn="1">
            <p:custDataLst>
              <p:tags r:id="rId9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00" y="0"/>
            <a:ext cx="9152100" cy="687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27" hidden="1"/>
          <p:cNvSpPr txBox="1"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2993467" y="5027668"/>
            <a:ext cx="539406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defPPr>
              <a:defRPr lang="ru-RU"/>
            </a:defPPr>
            <a:lvl1pPr marL="0" defTabSz="931977" eaLnBrk="1" latinLnBrk="0" hangingPunct="1">
              <a:defRPr b="1">
                <a:solidFill>
                  <a:srgbClr val="FFFFFF"/>
                </a:solidFill>
                <a:cs typeface="Arial" charset="0"/>
              </a:defRPr>
            </a:lvl1pPr>
            <a:lvl2pPr marL="742950" indent="-285750" defTabSz="914012" eaLnBrk="0" latinLnBrk="0" hangingPunct="0">
              <a:defRPr sz="1000">
                <a:cs typeface="Arial" charset="0"/>
              </a:defRPr>
            </a:lvl2pPr>
            <a:lvl3pPr marL="1143000" indent="-228600" defTabSz="914012" eaLnBrk="0" latinLnBrk="0" hangingPunct="0">
              <a:defRPr sz="1000">
                <a:cs typeface="Arial" charset="0"/>
              </a:defRPr>
            </a:lvl3pPr>
            <a:lvl4pPr marL="1600200" indent="-228600" defTabSz="914012" eaLnBrk="0" latinLnBrk="0" hangingPunct="0">
              <a:defRPr sz="1000">
                <a:cs typeface="Arial" charset="0"/>
              </a:defRPr>
            </a:lvl4pPr>
            <a:lvl5pPr marL="2057400" indent="-228600" defTabSz="914012" eaLnBrk="0" latinLnBrk="0" hangingPunct="0">
              <a:defRPr sz="1000">
                <a:cs typeface="Arial" charset="0"/>
              </a:defRPr>
            </a:lvl5pPr>
            <a:lvl6pPr marL="25146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6pPr>
            <a:lvl7pPr marL="29718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7pPr>
            <a:lvl8pPr marL="34290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8pPr>
            <a:lvl9pPr marL="38862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47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73549027"/>
              </p:ext>
            </p:extLst>
          </p:nvPr>
        </p:nvGraphicFramePr>
        <p:xfrm>
          <a:off x="0" y="0"/>
          <a:ext cx="161984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91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5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21491" y="209651"/>
            <a:ext cx="6858405" cy="292388"/>
          </a:xfrm>
        </p:spPr>
        <p:txBody>
          <a:bodyPr anchor="ctr" anchorCtr="0"/>
          <a:lstStyle>
            <a:lvl1pPr>
              <a:defRPr sz="1900"/>
            </a:lvl1pPr>
          </a:lstStyle>
          <a:p>
            <a:endParaRPr lang="en-US" dirty="0"/>
          </a:p>
        </p:txBody>
      </p:sp>
      <p:pic>
        <p:nvPicPr>
          <p:cNvPr id="3" name="Picture 48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4" y="656807"/>
            <a:ext cx="898849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775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06A2E-6470-414E-9BE4-8D73D57A32B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04100" y="6420898"/>
            <a:ext cx="756634" cy="312738"/>
          </a:xfrm>
          <a:prstGeom prst="round2DiagRect">
            <a:avLst>
              <a:gd name="adj1" fmla="val 0"/>
              <a:gd name="adj2" fmla="val 0"/>
            </a:avLst>
          </a:prstGeom>
        </p:spPr>
        <p:txBody>
          <a:bodyPr/>
          <a:lstStyle>
            <a:lvl1pPr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F4D494E-97E4-43DC-951B-4AC363A9742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678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76456" y="6420898"/>
            <a:ext cx="360040" cy="312738"/>
          </a:xfrm>
          <a:prstGeom prst="round2DiagRect">
            <a:avLst>
              <a:gd name="adj1" fmla="val 0"/>
              <a:gd name="adj2" fmla="val 0"/>
            </a:avLst>
          </a:prstGeom>
        </p:spPr>
        <p:txBody>
          <a:bodyPr lIns="0" tIns="0" rIns="0" bIns="0"/>
          <a:lstStyle>
            <a:lvl1pPr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F4D494E-97E4-43DC-951B-4AC363A9742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0" y="812254"/>
            <a:ext cx="9144000" cy="0"/>
          </a:xfrm>
          <a:prstGeom prst="line">
            <a:avLst/>
          </a:prstGeom>
          <a:ln w="38100">
            <a:solidFill>
              <a:srgbClr val="C6E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Screen Shot 2013-12-24 at 12.16.45.pn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090" y="1917"/>
            <a:ext cx="2454910" cy="78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413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6B05F-F702-4108-AB5B-D72A6B738CC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04100" y="6420898"/>
            <a:ext cx="756634" cy="312738"/>
          </a:xfrm>
          <a:prstGeom prst="round2DiagRect">
            <a:avLst>
              <a:gd name="adj1" fmla="val 0"/>
              <a:gd name="adj2" fmla="val 0"/>
            </a:avLst>
          </a:prstGeom>
        </p:spPr>
        <p:txBody>
          <a:bodyPr/>
          <a:lstStyle>
            <a:lvl1pPr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F4D494E-97E4-43DC-951B-4AC363A9742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404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2D57A-09AB-48B3-8F2B-C60FE36FE00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 txBox="1">
            <a:spLocks/>
          </p:cNvSpPr>
          <p:nvPr userDrawn="1"/>
        </p:nvSpPr>
        <p:spPr>
          <a:xfrm>
            <a:off x="8504100" y="6420898"/>
            <a:ext cx="756634" cy="312738"/>
          </a:xfrm>
          <a:prstGeom prst="round2DiagRect">
            <a:avLst>
              <a:gd name="adj1" fmla="val 0"/>
              <a:gd name="adj2" fmla="val 0"/>
            </a:avLst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F4D494E-97E4-43DC-951B-4AC363A9742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341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5DFD-D80A-4E7E-A5F4-D174A5FB017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04100" y="6420898"/>
            <a:ext cx="756634" cy="312738"/>
          </a:xfrm>
          <a:prstGeom prst="round2DiagRect">
            <a:avLst>
              <a:gd name="adj1" fmla="val 0"/>
              <a:gd name="adj2" fmla="val 0"/>
            </a:avLst>
          </a:prstGeom>
        </p:spPr>
        <p:txBody>
          <a:bodyPr/>
          <a:lstStyle>
            <a:lvl1pPr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F4D494E-97E4-43DC-951B-4AC363A9742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35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C073-641A-44F5-A7E5-1B8C5F5F93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04100" y="6420898"/>
            <a:ext cx="756634" cy="312738"/>
          </a:xfrm>
          <a:prstGeom prst="round2DiagRect">
            <a:avLst>
              <a:gd name="adj1" fmla="val 0"/>
              <a:gd name="adj2" fmla="val 0"/>
            </a:avLst>
          </a:prstGeom>
        </p:spPr>
        <p:txBody>
          <a:bodyPr/>
          <a:lstStyle>
            <a:lvl1pPr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F4D494E-97E4-43DC-951B-4AC363A9742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547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0072D-BEDD-4A05-B05F-70EDD836A0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04100" y="6420898"/>
            <a:ext cx="756634" cy="312738"/>
          </a:xfrm>
          <a:prstGeom prst="round2DiagRect">
            <a:avLst>
              <a:gd name="adj1" fmla="val 0"/>
              <a:gd name="adj2" fmla="val 0"/>
            </a:avLst>
          </a:prstGeom>
        </p:spPr>
        <p:txBody>
          <a:bodyPr/>
          <a:lstStyle>
            <a:lvl1pPr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F4D494E-97E4-43DC-951B-4AC363A9742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27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002D-02B8-4ED1-A87B-ACB51709BCD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04100" y="6420898"/>
            <a:ext cx="756634" cy="312738"/>
          </a:xfrm>
          <a:prstGeom prst="round2DiagRect">
            <a:avLst>
              <a:gd name="adj1" fmla="val 0"/>
              <a:gd name="adj2" fmla="val 0"/>
            </a:avLst>
          </a:prstGeom>
        </p:spPr>
        <p:txBody>
          <a:bodyPr/>
          <a:lstStyle>
            <a:lvl1pPr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F4D494E-97E4-43DC-951B-4AC363A9742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891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BRF-9114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105" y="1916833"/>
            <a:ext cx="2586884" cy="35383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0234" y="2130426"/>
            <a:ext cx="5057969" cy="1811471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00231" y="4183785"/>
            <a:ext cx="5057969" cy="85477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535689"/>
            <a:ext cx="9144000" cy="0"/>
          </a:xfrm>
          <a:prstGeom prst="line">
            <a:avLst/>
          </a:prstGeom>
          <a:ln>
            <a:solidFill>
              <a:srgbClr val="C6DE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3" descr="C:\Users\amosova-pn\Desktop\Информация\Амосовой Полине\Бренд\есть\Логотипы\PI_S1\PI_S1_RG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26" y="326813"/>
            <a:ext cx="3135454" cy="86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8604448" y="6453337"/>
            <a:ext cx="53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fld id="{91AD4EB0-CEB3-4892-90AA-400FF97E5AC3}" type="slidenum">
              <a:rPr lang="ru-RU" smtClean="0"/>
              <a:pPr lv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641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CDED8-A828-431B-B70D-C7AE19995F5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04100" y="6420898"/>
            <a:ext cx="756634" cy="312738"/>
          </a:xfrm>
          <a:prstGeom prst="round2DiagRect">
            <a:avLst>
              <a:gd name="adj1" fmla="val 0"/>
              <a:gd name="adj2" fmla="val 0"/>
            </a:avLst>
          </a:prstGeom>
        </p:spPr>
        <p:txBody>
          <a:bodyPr/>
          <a:lstStyle>
            <a:lvl1pPr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F4D494E-97E4-43DC-951B-4AC363A9742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715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085BF-18AF-4034-B13B-87E22AC8B78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04100" y="6420898"/>
            <a:ext cx="756634" cy="312738"/>
          </a:xfrm>
          <a:prstGeom prst="round2DiagRect">
            <a:avLst>
              <a:gd name="adj1" fmla="val 0"/>
              <a:gd name="adj2" fmla="val 0"/>
            </a:avLst>
          </a:prstGeom>
        </p:spPr>
        <p:txBody>
          <a:bodyPr/>
          <a:lstStyle>
            <a:lvl1pPr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F4D494E-97E4-43DC-951B-4AC363A9742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924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021-5D0A-4DD6-9AD7-27C938EF890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04100" y="6420898"/>
            <a:ext cx="756634" cy="312738"/>
          </a:xfrm>
          <a:prstGeom prst="round2DiagRect">
            <a:avLst>
              <a:gd name="adj1" fmla="val 0"/>
              <a:gd name="adj2" fmla="val 0"/>
            </a:avLst>
          </a:prstGeom>
        </p:spPr>
        <p:txBody>
          <a:bodyPr/>
          <a:lstStyle>
            <a:lvl1pPr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F4D494E-97E4-43DC-951B-4AC363A9742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685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1-13 at 18.49.04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43719">
            <a:off x="765068" y="2089054"/>
            <a:ext cx="2345175" cy="3725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0234" y="2130426"/>
            <a:ext cx="5057969" cy="1811471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00231" y="4183785"/>
            <a:ext cx="5057969" cy="85477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535689"/>
            <a:ext cx="9144000" cy="0"/>
          </a:xfrm>
          <a:prstGeom prst="line">
            <a:avLst/>
          </a:prstGeom>
          <a:ln>
            <a:solidFill>
              <a:srgbClr val="C6DE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C:\Users\amosova-pn\Desktop\Информация\Амосовой Полине\Бренд\есть\Логотипы\PI_S1\PI_S1_RG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26" y="326813"/>
            <a:ext cx="3135454" cy="86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8604448" y="6453337"/>
            <a:ext cx="53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fld id="{91AD4EB0-CEB3-4892-90AA-400FF97E5AC3}" type="slidenum">
              <a:rPr lang="ru-RU" smtClean="0"/>
              <a:pPr lv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1737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8234" y="97164"/>
            <a:ext cx="5325979" cy="769109"/>
          </a:xfrm>
        </p:spPr>
        <p:txBody>
          <a:bodyPr lIns="0" tIns="0" rIns="0" bIns="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5" name="Picture 3" descr="C:\Users\amosova-pn\Desktop\Информация\Амосовой Полине\Бренд\есть\Логотипы\PI_S1\PI_S1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2" y="184651"/>
            <a:ext cx="2152435" cy="59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8604448" y="6453337"/>
            <a:ext cx="53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fld id="{91AD4EB0-CEB3-4892-90AA-400FF97E5AC3}" type="slidenum">
              <a:rPr lang="ru-RU" smtClean="0"/>
              <a:pPr lvl="0"/>
              <a:t>‹#›</a:t>
            </a:fld>
            <a:endParaRPr lang="ru-RU" dirty="0"/>
          </a:p>
        </p:txBody>
      </p:sp>
      <p:cxnSp>
        <p:nvCxnSpPr>
          <p:cNvPr id="7" name="Straight Connector 9"/>
          <p:cNvCxnSpPr/>
          <p:nvPr userDrawn="1"/>
        </p:nvCxnSpPr>
        <p:spPr>
          <a:xfrm>
            <a:off x="0" y="958177"/>
            <a:ext cx="9144000" cy="0"/>
          </a:xfrm>
          <a:prstGeom prst="line">
            <a:avLst/>
          </a:prstGeom>
          <a:ln>
            <a:solidFill>
              <a:srgbClr val="C6DE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066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958177"/>
            <a:ext cx="9144000" cy="0"/>
          </a:xfrm>
          <a:prstGeom prst="line">
            <a:avLst/>
          </a:prstGeom>
          <a:ln>
            <a:solidFill>
              <a:srgbClr val="C6DE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805266"/>
            <a:ext cx="778042" cy="1052735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8234" y="97164"/>
            <a:ext cx="5325979" cy="76910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6" name="Picture 3" descr="C:\Users\amosova-pn\Desktop\Информация\Амосовой Полине\Бренд\есть\Логотипы\PI_S1\PI_S1_RG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2" y="184651"/>
            <a:ext cx="2152435" cy="59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8604448" y="6453337"/>
            <a:ext cx="53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1AD4EB0-CEB3-4892-90AA-400FF97E5AC3}" type="slidenum">
              <a:rPr lang="ru-RU" sz="14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ru-R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440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958177"/>
            <a:ext cx="9144000" cy="0"/>
          </a:xfrm>
          <a:prstGeom prst="line">
            <a:avLst/>
          </a:prstGeom>
          <a:ln>
            <a:solidFill>
              <a:srgbClr val="C6DE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8234" y="97164"/>
            <a:ext cx="5325979" cy="76910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7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232" y="6021290"/>
            <a:ext cx="783872" cy="719071"/>
          </a:xfrm>
          <a:prstGeom prst="rect">
            <a:avLst/>
          </a:prstGeom>
        </p:spPr>
      </p:pic>
      <p:pic>
        <p:nvPicPr>
          <p:cNvPr id="6" name="Picture 3" descr="C:\Users\amosova-pn\Desktop\Информация\Амосовой Полине\Бренд\есть\Логотипы\PI_S1\PI_S1_RG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2" y="184651"/>
            <a:ext cx="2152435" cy="59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8604448" y="6453337"/>
            <a:ext cx="53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1AD4EB0-CEB3-4892-90AA-400FF97E5AC3}" type="slidenum">
              <a:rPr lang="ru-RU" sz="140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/>
              <a:t>‹#›</a:t>
            </a:fld>
            <a:endParaRPr lang="ru-RU" sz="14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59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26.xml"/><Relationship Id="rId7" Type="http://schemas.openxmlformats.org/officeDocument/2006/relationships/vmlDrawing" Target="../drawings/vmlDrawing4.vml"/><Relationship Id="rId12" Type="http://schemas.openxmlformats.org/officeDocument/2006/relationships/image" Target="../media/image18.emf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3.xml"/><Relationship Id="rId11" Type="http://schemas.openxmlformats.org/officeDocument/2006/relationships/oleObject" Target="../embeddings/oleObject4.bin"/><Relationship Id="rId5" Type="http://schemas.openxmlformats.org/officeDocument/2006/relationships/slideLayout" Target="../slideLayouts/slideLayout28.xml"/><Relationship Id="rId10" Type="http://schemas.openxmlformats.org/officeDocument/2006/relationships/tags" Target="../tags/tag10.xml"/><Relationship Id="rId4" Type="http://schemas.openxmlformats.org/officeDocument/2006/relationships/slideLayout" Target="../slideLayouts/slideLayout27.xml"/><Relationship Id="rId9" Type="http://schemas.openxmlformats.org/officeDocument/2006/relationships/tags" Target="../tags/tag9.xml"/><Relationship Id="rId14" Type="http://schemas.openxmlformats.org/officeDocument/2006/relationships/image" Target="../media/image1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theme" Target="../theme/theme4.xml"/><Relationship Id="rId7" Type="http://schemas.openxmlformats.org/officeDocument/2006/relationships/tags" Target="../tags/tag28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10" Type="http://schemas.openxmlformats.org/officeDocument/2006/relationships/image" Target="../media/image14.png"/><Relationship Id="rId4" Type="http://schemas.openxmlformats.org/officeDocument/2006/relationships/vmlDrawing" Target="../drawings/vmlDrawing9.vml"/><Relationship Id="rId9" Type="http://schemas.openxmlformats.org/officeDocument/2006/relationships/image" Target="../media/image18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33.xml"/><Relationship Id="rId7" Type="http://schemas.openxmlformats.org/officeDocument/2006/relationships/vmlDrawing" Target="../drawings/vmlDrawing12.vml"/><Relationship Id="rId12" Type="http://schemas.openxmlformats.org/officeDocument/2006/relationships/image" Target="../media/image18.emf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theme" Target="../theme/theme5.xml"/><Relationship Id="rId11" Type="http://schemas.openxmlformats.org/officeDocument/2006/relationships/oleObject" Target="../embeddings/oleObject13.bin"/><Relationship Id="rId5" Type="http://schemas.openxmlformats.org/officeDocument/2006/relationships/slideLayout" Target="../slideLayouts/slideLayout35.xml"/><Relationship Id="rId10" Type="http://schemas.openxmlformats.org/officeDocument/2006/relationships/tags" Target="../tags/tag33.xml"/><Relationship Id="rId4" Type="http://schemas.openxmlformats.org/officeDocument/2006/relationships/slideLayout" Target="../slideLayouts/slideLayout34.xml"/><Relationship Id="rId9" Type="http://schemas.openxmlformats.org/officeDocument/2006/relationships/tags" Target="../tags/tag32.xml"/><Relationship Id="rId14" Type="http://schemas.openxmlformats.org/officeDocument/2006/relationships/image" Target="../media/image1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theme" Target="../theme/theme6.xml"/><Relationship Id="rId7" Type="http://schemas.openxmlformats.org/officeDocument/2006/relationships/tags" Target="../tags/tag51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ags" Target="../tags/tag50.xml"/><Relationship Id="rId11" Type="http://schemas.openxmlformats.org/officeDocument/2006/relationships/image" Target="../media/image13.png"/><Relationship Id="rId5" Type="http://schemas.openxmlformats.org/officeDocument/2006/relationships/tags" Target="../tags/tag49.xml"/><Relationship Id="rId10" Type="http://schemas.openxmlformats.org/officeDocument/2006/relationships/image" Target="../media/image14.png"/><Relationship Id="rId4" Type="http://schemas.openxmlformats.org/officeDocument/2006/relationships/vmlDrawing" Target="../drawings/vmlDrawing17.vml"/><Relationship Id="rId9" Type="http://schemas.openxmlformats.org/officeDocument/2006/relationships/image" Target="../media/image18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theme" Target="../theme/theme7.xml"/><Relationship Id="rId7" Type="http://schemas.openxmlformats.org/officeDocument/2006/relationships/tags" Target="../tags/tag66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tags" Target="../tags/tag65.xml"/><Relationship Id="rId11" Type="http://schemas.openxmlformats.org/officeDocument/2006/relationships/image" Target="../media/image13.png"/><Relationship Id="rId5" Type="http://schemas.openxmlformats.org/officeDocument/2006/relationships/tags" Target="../tags/tag64.xml"/><Relationship Id="rId10" Type="http://schemas.openxmlformats.org/officeDocument/2006/relationships/image" Target="../media/image14.png"/><Relationship Id="rId4" Type="http://schemas.openxmlformats.org/officeDocument/2006/relationships/vmlDrawing" Target="../drawings/vmlDrawing20.vml"/><Relationship Id="rId9" Type="http://schemas.openxmlformats.org/officeDocument/2006/relationships/image" Target="../media/image18.e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theme" Target="../theme/theme8.xml"/><Relationship Id="rId7" Type="http://schemas.openxmlformats.org/officeDocument/2006/relationships/tags" Target="../tags/tag8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tags" Target="../tags/tag80.xml"/><Relationship Id="rId11" Type="http://schemas.openxmlformats.org/officeDocument/2006/relationships/image" Target="../media/image13.png"/><Relationship Id="rId5" Type="http://schemas.openxmlformats.org/officeDocument/2006/relationships/tags" Target="../tags/tag79.xml"/><Relationship Id="rId10" Type="http://schemas.openxmlformats.org/officeDocument/2006/relationships/image" Target="../media/image14.png"/><Relationship Id="rId4" Type="http://schemas.openxmlformats.org/officeDocument/2006/relationships/vmlDrawing" Target="../drawings/vmlDrawing23.vml"/><Relationship Id="rId9" Type="http://schemas.openxmlformats.org/officeDocument/2006/relationships/image" Target="../media/image18.emf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1630140020"/>
              </p:ext>
            </p:extLst>
          </p:nvPr>
        </p:nvGraphicFramePr>
        <p:xfrm>
          <a:off x="1590" y="2119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9" name="think-cell Slide" r:id="rId16" imgW="360" imgH="360" progId="">
                  <p:embed/>
                </p:oleObj>
              </mc:Choice>
              <mc:Fallback>
                <p:oleObj name="think-cell Slide" r:id="rId16" imgW="360" imgH="360" progId="">
                  <p:embed/>
                  <p:pic>
                    <p:nvPicPr>
                      <p:cNvPr id="0" name="Picture 6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" y="2119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6111"/>
            <a:ext cx="6034150" cy="1163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1143"/>
            <a:ext cx="8229600" cy="4792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535689"/>
            <a:ext cx="9144000" cy="0"/>
          </a:xfrm>
          <a:prstGeom prst="line">
            <a:avLst/>
          </a:prstGeom>
          <a:ln>
            <a:solidFill>
              <a:srgbClr val="C6DE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8604448" y="6453337"/>
            <a:ext cx="53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fld id="{91AD4EB0-CEB3-4892-90AA-400FF97E5AC3}" type="slidenum">
              <a:rPr lang="ru-RU" smtClean="0"/>
              <a:pPr lv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8483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83" r:id="rId11"/>
    <p:sldLayoutId id="2147483710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1800" b="1" kern="1200">
          <a:solidFill>
            <a:srgbClr val="0B592A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rgbClr val="464648"/>
          </a:solidFill>
          <a:latin typeface="+mj-lt"/>
          <a:ea typeface="+mn-ea"/>
          <a:cs typeface="+mn-cs"/>
        </a:defRPr>
      </a:lvl1pPr>
      <a:lvl2pPr marL="355600" indent="-174625" algn="l" defTabSz="457200" rtl="0" eaLnBrk="1" latinLnBrk="0" hangingPunct="1">
        <a:spcBef>
          <a:spcPct val="20000"/>
        </a:spcBef>
        <a:buFont typeface="Arial"/>
        <a:buChar char="–"/>
        <a:defRPr sz="1100" kern="1200">
          <a:solidFill>
            <a:srgbClr val="464648"/>
          </a:solidFill>
          <a:latin typeface="+mj-lt"/>
          <a:ea typeface="+mn-ea"/>
          <a:cs typeface="+mn-cs"/>
        </a:defRPr>
      </a:lvl2pPr>
      <a:lvl3pPr marL="450850" indent="-95250" algn="l" defTabSz="457200" rtl="0" eaLnBrk="1" latinLnBrk="0" hangingPunct="1">
        <a:spcBef>
          <a:spcPct val="20000"/>
        </a:spcBef>
        <a:buFont typeface="Arial"/>
        <a:buChar char="•"/>
        <a:defRPr sz="1050" kern="1200">
          <a:solidFill>
            <a:srgbClr val="464648"/>
          </a:solidFill>
          <a:latin typeface="+mj-lt"/>
          <a:ea typeface="+mn-ea"/>
          <a:cs typeface="+mn-cs"/>
        </a:defRPr>
      </a:lvl3pPr>
      <a:lvl4pPr marL="625475" indent="-174625" algn="l" defTabSz="457200" rtl="0" eaLnBrk="1" latinLnBrk="0" hangingPunct="1">
        <a:spcBef>
          <a:spcPct val="20000"/>
        </a:spcBef>
        <a:buFont typeface="Arial"/>
        <a:buChar char="–"/>
        <a:tabLst>
          <a:tab pos="538163" algn="l"/>
        </a:tabLst>
        <a:defRPr sz="1000" kern="1200">
          <a:solidFill>
            <a:srgbClr val="464648"/>
          </a:solidFill>
          <a:latin typeface="+mj-lt"/>
          <a:ea typeface="+mn-ea"/>
          <a:cs typeface="+mn-cs"/>
        </a:defRPr>
      </a:lvl4pPr>
      <a:lvl5pPr marL="625475" indent="-87313" algn="l" defTabSz="457200" rtl="0" eaLnBrk="1" latinLnBrk="0" hangingPunct="1">
        <a:spcBef>
          <a:spcPct val="20000"/>
        </a:spcBef>
        <a:buFont typeface="Arial"/>
        <a:buChar char="•"/>
        <a:tabLst>
          <a:tab pos="538163" algn="l"/>
        </a:tabLst>
        <a:defRPr sz="800" kern="1200">
          <a:solidFill>
            <a:srgbClr val="464648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cK 2. 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121616" y="381469"/>
            <a:ext cx="6858405" cy="27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zh-CN" smtClean="0"/>
              <a:t>Click to edit Master title style</a:t>
            </a:r>
          </a:p>
        </p:txBody>
      </p:sp>
      <p:sp>
        <p:nvSpPr>
          <p:cNvPr id="1027" name="McK 1. On-page tracker" hidden="1"/>
          <p:cNvSpPr>
            <a:spLocks noChangeArrowheads="1"/>
          </p:cNvSpPr>
          <p:nvPr/>
        </p:nvSpPr>
        <p:spPr bwMode="auto">
          <a:xfrm>
            <a:off x="121618" y="3239"/>
            <a:ext cx="612347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3335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032" name="McK 3. Unit of measure" hidden="1"/>
          <p:cNvSpPr txBox="1">
            <a:spLocks noChangeArrowheads="1"/>
          </p:cNvSpPr>
          <p:nvPr/>
        </p:nvSpPr>
        <p:spPr bwMode="auto">
          <a:xfrm>
            <a:off x="121489" y="792056"/>
            <a:ext cx="373049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029" name="McK Slide Elements"/>
          <p:cNvGrpSpPr>
            <a:grpSpLocks/>
          </p:cNvGrpSpPr>
          <p:nvPr/>
        </p:nvGrpSpPr>
        <p:grpSpPr bwMode="auto">
          <a:xfrm>
            <a:off x="121489" y="6265172"/>
            <a:ext cx="8722840" cy="432472"/>
            <a:chOff x="75" y="3868"/>
            <a:chExt cx="5385" cy="267"/>
          </a:xfrm>
        </p:grpSpPr>
        <p:sp>
          <p:nvSpPr>
            <p:cNvPr id="1151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68"/>
              <a:ext cx="5385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000" dirty="0" smtClean="0">
                  <a:solidFill>
                    <a:srgbClr val="000000"/>
                  </a:solidFill>
                </a:rPr>
                <a:t>1 Сноска</a:t>
              </a:r>
            </a:p>
          </p:txBody>
        </p:sp>
        <p:sp>
          <p:nvSpPr>
            <p:cNvPr id="1044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40"/>
              <a:ext cx="4323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786508" indent="-786508" defTabSz="901594" fontAlgn="base">
                <a:spcBef>
                  <a:spcPct val="0"/>
                </a:spcBef>
                <a:spcAft>
                  <a:spcPct val="0"/>
                </a:spcAft>
                <a:tabLst>
                  <a:tab pos="784909" algn="l"/>
                </a:tabLst>
              </a:pPr>
              <a:r>
                <a:rPr lang="ru-RU" sz="1000" dirty="0">
                  <a:solidFill>
                    <a:srgbClr val="000000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1030" name="ACET" hidden="1"/>
          <p:cNvGrpSpPr>
            <a:grpSpLocks/>
          </p:cNvGrpSpPr>
          <p:nvPr/>
        </p:nvGrpSpPr>
        <p:grpSpPr bwMode="auto">
          <a:xfrm>
            <a:off x="1482165" y="1158119"/>
            <a:ext cx="4350892" cy="510220"/>
            <a:chOff x="915" y="715"/>
            <a:chExt cx="2686" cy="315"/>
          </a:xfrm>
        </p:grpSpPr>
        <p:cxnSp>
          <p:nvCxnSpPr>
            <p:cNvPr id="1041" name="AutoShape 249" hidden="1"/>
            <p:cNvCxnSpPr>
              <a:cxnSpLocks noChangeShapeType="1"/>
              <a:stCxn id="1042" idx="4"/>
              <a:endCxn id="1042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42" name="AutoShape 250" hidden="1"/>
            <p:cNvSpPr>
              <a:spLocks noChangeArrowheads="1"/>
            </p:cNvSpPr>
            <p:nvPr/>
          </p:nvSpPr>
          <p:spPr bwMode="auto">
            <a:xfrm>
              <a:off x="915" y="715"/>
              <a:ext cx="2686" cy="3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333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srgbClr val="000000"/>
                  </a:solidFill>
                </a:rPr>
                <a:t>Название документа</a:t>
              </a:r>
            </a:p>
            <a:p>
              <a:pPr defTabSz="91333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304" name="Rectangle 28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08821" y="6598841"/>
            <a:ext cx="199241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defTabSz="913335" fontAlgn="base">
              <a:spcBef>
                <a:spcPct val="0"/>
              </a:spcBef>
              <a:spcAft>
                <a:spcPct val="0"/>
              </a:spcAft>
              <a:defRPr/>
            </a:pPr>
            <a:fld id="{B3844F83-A5C1-4B68-9BBD-E8451CC676F7}" type="slidenum">
              <a:rPr lang="ru-RU"/>
              <a:pPr defTabSz="91333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ru-RU" dirty="0"/>
              <a:t> </a:t>
            </a:r>
          </a:p>
        </p:txBody>
      </p:sp>
      <p:sp>
        <p:nvSpPr>
          <p:cNvPr id="2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60" y="1990667"/>
            <a:ext cx="4389768" cy="1247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033" name="doc id"/>
          <p:cNvSpPr>
            <a:spLocks noChangeArrowheads="1"/>
          </p:cNvSpPr>
          <p:nvPr/>
        </p:nvSpPr>
        <p:spPr bwMode="auto">
          <a:xfrm>
            <a:off x="8246616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01594" fontAlgn="base">
              <a:spcBef>
                <a:spcPct val="0"/>
              </a:spcBef>
              <a:spcAft>
                <a:spcPct val="0"/>
              </a:spcAft>
            </a:pPr>
            <a:endParaRPr lang="ru-RU" sz="800" dirty="0">
              <a:solidFill>
                <a:srgbClr val="000000"/>
              </a:solidFill>
            </a:endParaRPr>
          </a:p>
        </p:txBody>
      </p:sp>
      <p:pic>
        <p:nvPicPr>
          <p:cNvPr id="1034" name="Picture 338" descr="Сбербанк России. Всегда рядом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4" r="6099" b="7909"/>
          <a:stretch>
            <a:fillRect/>
          </a:stretch>
        </p:blipFill>
        <p:spPr bwMode="auto">
          <a:xfrm>
            <a:off x="6979909" y="93946"/>
            <a:ext cx="2070156" cy="51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5" name="Группа 14"/>
          <p:cNvGrpSpPr>
            <a:grpSpLocks/>
          </p:cNvGrpSpPr>
          <p:nvPr/>
        </p:nvGrpSpPr>
        <p:grpSpPr bwMode="auto">
          <a:xfrm>
            <a:off x="121489" y="701358"/>
            <a:ext cx="8973916" cy="43733"/>
            <a:chOff x="273050" y="888717"/>
            <a:chExt cx="9400377" cy="36000"/>
          </a:xfrm>
        </p:grpSpPr>
        <p:cxnSp>
          <p:nvCxnSpPr>
            <p:cNvPr id="8" name="Прямая соединительная линия 12"/>
            <p:cNvCxnSpPr/>
            <p:nvPr userDrawn="1"/>
          </p:nvCxnSpPr>
          <p:spPr>
            <a:xfrm>
              <a:off x="273050" y="908050"/>
              <a:ext cx="9359900" cy="1588"/>
            </a:xfrm>
            <a:prstGeom prst="line">
              <a:avLst/>
            </a:prstGeom>
            <a:ln w="50800" cap="flat">
              <a:gradFill flip="none" rotWithShape="1"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Прямоугольный треугольник 13"/>
            <p:cNvSpPr/>
            <p:nvPr userDrawn="1"/>
          </p:nvSpPr>
          <p:spPr>
            <a:xfrm flipH="1">
              <a:off x="9602161" y="888717"/>
              <a:ext cx="71266" cy="36000"/>
            </a:xfrm>
            <a:prstGeom prst="rtTriangle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335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36" name="Группа 15"/>
          <p:cNvGrpSpPr>
            <a:grpSpLocks/>
          </p:cNvGrpSpPr>
          <p:nvPr/>
        </p:nvGrpSpPr>
        <p:grpSpPr bwMode="auto">
          <a:xfrm>
            <a:off x="121489" y="6731661"/>
            <a:ext cx="8973916" cy="43735"/>
            <a:chOff x="273050" y="888717"/>
            <a:chExt cx="9400377" cy="36000"/>
          </a:xfrm>
        </p:grpSpPr>
        <p:cxnSp>
          <p:nvCxnSpPr>
            <p:cNvPr id="11" name="Прямая соединительная линия 16"/>
            <p:cNvCxnSpPr/>
            <p:nvPr userDrawn="1"/>
          </p:nvCxnSpPr>
          <p:spPr>
            <a:xfrm>
              <a:off x="273050" y="908050"/>
              <a:ext cx="9359900" cy="1588"/>
            </a:xfrm>
            <a:prstGeom prst="line">
              <a:avLst/>
            </a:prstGeom>
            <a:ln w="50800" cap="flat">
              <a:gradFill flip="none" rotWithShape="1"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Прямоугольный треугольник 17"/>
            <p:cNvSpPr/>
            <p:nvPr userDrawn="1"/>
          </p:nvSpPr>
          <p:spPr>
            <a:xfrm flipH="1">
              <a:off x="9602161" y="888717"/>
              <a:ext cx="71266" cy="36000"/>
            </a:xfrm>
            <a:prstGeom prst="rtTriangle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335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638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dt="0"/>
  <p:txStyles>
    <p:titleStyle>
      <a:lvl1pPr algn="l" defTabSz="901594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900" b="1">
          <a:solidFill>
            <a:srgbClr val="00703C"/>
          </a:solidFill>
          <a:latin typeface="+mj-lt"/>
          <a:ea typeface="+mj-ea"/>
          <a:cs typeface="+mj-cs"/>
        </a:defRPr>
      </a:lvl1pPr>
      <a:lvl2pPr algn="l" defTabSz="901594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900" b="1">
          <a:solidFill>
            <a:srgbClr val="00703C"/>
          </a:solidFill>
          <a:latin typeface="Arial" pitchFamily="34" charset="0"/>
        </a:defRPr>
      </a:lvl2pPr>
      <a:lvl3pPr algn="l" defTabSz="901594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900" b="1">
          <a:solidFill>
            <a:srgbClr val="00703C"/>
          </a:solidFill>
          <a:latin typeface="Arial" pitchFamily="34" charset="0"/>
        </a:defRPr>
      </a:lvl3pPr>
      <a:lvl4pPr algn="l" defTabSz="901594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900" b="1">
          <a:solidFill>
            <a:srgbClr val="00703C"/>
          </a:solidFill>
          <a:latin typeface="Arial" pitchFamily="34" charset="0"/>
        </a:defRPr>
      </a:lvl4pPr>
      <a:lvl5pPr algn="l" defTabSz="901594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900" b="1">
          <a:solidFill>
            <a:srgbClr val="00703C"/>
          </a:solidFill>
          <a:latin typeface="Arial" pitchFamily="34" charset="0"/>
        </a:defRPr>
      </a:lvl5pPr>
      <a:lvl6pPr marL="460344" algn="l" defTabSz="901594" rtl="0" fontAlgn="base">
        <a:lnSpc>
          <a:spcPct val="95000"/>
        </a:lnSpc>
        <a:spcBef>
          <a:spcPct val="0"/>
        </a:spcBef>
        <a:spcAft>
          <a:spcPct val="0"/>
        </a:spcAft>
        <a:defRPr sz="1900" b="1">
          <a:solidFill>
            <a:srgbClr val="00703C"/>
          </a:solidFill>
          <a:latin typeface="Arial" pitchFamily="34" charset="0"/>
        </a:defRPr>
      </a:lvl6pPr>
      <a:lvl7pPr marL="920773" algn="l" defTabSz="901594" rtl="0" fontAlgn="base">
        <a:lnSpc>
          <a:spcPct val="95000"/>
        </a:lnSpc>
        <a:spcBef>
          <a:spcPct val="0"/>
        </a:spcBef>
        <a:spcAft>
          <a:spcPct val="0"/>
        </a:spcAft>
        <a:defRPr sz="1900" b="1">
          <a:solidFill>
            <a:srgbClr val="00703C"/>
          </a:solidFill>
          <a:latin typeface="Arial" pitchFamily="34" charset="0"/>
        </a:defRPr>
      </a:lvl7pPr>
      <a:lvl8pPr marL="1381166" algn="l" defTabSz="901594" rtl="0" fontAlgn="base">
        <a:lnSpc>
          <a:spcPct val="95000"/>
        </a:lnSpc>
        <a:spcBef>
          <a:spcPct val="0"/>
        </a:spcBef>
        <a:spcAft>
          <a:spcPct val="0"/>
        </a:spcAft>
        <a:defRPr sz="1900" b="1">
          <a:solidFill>
            <a:srgbClr val="00703C"/>
          </a:solidFill>
          <a:latin typeface="Arial" pitchFamily="34" charset="0"/>
        </a:defRPr>
      </a:lvl8pPr>
      <a:lvl9pPr marL="1841555" algn="l" defTabSz="901594" rtl="0" fontAlgn="base">
        <a:lnSpc>
          <a:spcPct val="95000"/>
        </a:lnSpc>
        <a:spcBef>
          <a:spcPct val="0"/>
        </a:spcBef>
        <a:spcAft>
          <a:spcPct val="0"/>
        </a:spcAft>
        <a:defRPr sz="1900" b="1">
          <a:solidFill>
            <a:srgbClr val="00703C"/>
          </a:solidFill>
          <a:latin typeface="Arial" pitchFamily="34" charset="0"/>
        </a:defRPr>
      </a:lvl9pPr>
    </p:titleStyle>
    <p:bodyStyle>
      <a:lvl1pPr marL="345292" indent="-345292" algn="l" defTabSz="901594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5028" indent="-193432" algn="l" defTabSz="901594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60344" indent="-263769" algn="l" defTabSz="901594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8650" indent="-156666" algn="l" defTabSz="901594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51331" indent="-131084" algn="l" defTabSz="901594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1211724" indent="-131084" algn="l" defTabSz="901594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6pPr>
      <a:lvl7pPr marL="1672110" indent="-131084" algn="l" defTabSz="901594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7pPr>
      <a:lvl8pPr marL="2132507" indent="-131084" algn="l" defTabSz="901594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8pPr>
      <a:lvl9pPr marL="2592896" indent="-131084" algn="l" defTabSz="901594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207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0344" algn="l" defTabSz="9207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0773" algn="l" defTabSz="9207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1166" algn="l" defTabSz="9207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1555" algn="l" defTabSz="9207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01946" algn="l" defTabSz="9207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62337" algn="l" defTabSz="9207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22727" algn="l" defTabSz="9207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83115" algn="l" defTabSz="9207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556757168"/>
              </p:ext>
            </p:extLst>
          </p:nvPr>
        </p:nvGraphicFramePr>
        <p:xfrm>
          <a:off x="0" y="0"/>
          <a:ext cx="161984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48" name="think-cell Slide" r:id="rId11" imgW="360" imgH="360" progId="">
                  <p:embed/>
                </p:oleObj>
              </mc:Choice>
              <mc:Fallback>
                <p:oleObj name="think-cell Slide" r:id="rId11" imgW="360" imgH="360" progId="">
                  <p:embed/>
                  <p:pic>
                    <p:nvPicPr>
                      <p:cNvPr id="0" name="Picture 5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doc id"/>
          <p:cNvSpPr>
            <a:spLocks noChangeArrowheads="1"/>
          </p:cNvSpPr>
          <p:nvPr/>
        </p:nvSpPr>
        <p:spPr bwMode="auto">
          <a:xfrm>
            <a:off x="8246611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/>
            <a:endParaRPr lang="en-GB" sz="8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138183" y="1980950"/>
            <a:ext cx="186910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600" dirty="0" smtClean="0">
                <a:solidFill>
                  <a:srgbClr val="000000"/>
                </a:solidFill>
                <a:cs typeface="Arial"/>
              </a:rPr>
              <a:t>Last Modified 04.10.2013 3:16 Russian Standard Time</a:t>
            </a:r>
            <a:endParaRPr lang="en-GB" dirty="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223940" y="4198930"/>
            <a:ext cx="169758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600" dirty="0" smtClean="0">
                <a:solidFill>
                  <a:srgbClr val="000000"/>
                </a:solidFill>
                <a:cs typeface="Arial"/>
              </a:rPr>
              <a:t>Printed 03.10.2013 19:41 Russian Standard Time</a:t>
            </a:r>
            <a:endParaRPr lang="en-GB" dirty="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1491" y="237835"/>
            <a:ext cx="6863264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1487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400" dirty="0">
                <a:solidFill>
                  <a:srgbClr val="808080"/>
                </a:solidFill>
                <a:cs typeface="Arial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489" y="785578"/>
            <a:ext cx="87941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1600" dirty="0" smtClean="0">
                <a:solidFill>
                  <a:srgbClr val="808080"/>
                </a:solidFill>
                <a:cs typeface="Arial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21489" y="6320770"/>
            <a:ext cx="8722840" cy="362297"/>
            <a:chOff x="75" y="3761"/>
            <a:chExt cx="5385" cy="389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761"/>
              <a:ext cx="5385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srgbClr val="000000"/>
                  </a:solidFill>
                  <a:latin typeface="Arial"/>
                  <a:cs typeface="Arial"/>
                </a:rPr>
                <a:t>1 Сноска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3985"/>
              <a:ext cx="4323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 anchorCtr="0">
              <a:spAutoFit/>
            </a:bodyPr>
            <a:lstStyle/>
            <a:p>
              <a:pPr marL="621975" indent="-621975" defTabSz="913526">
                <a:tabLst>
                  <a:tab pos="625214" algn="l"/>
                </a:tabLst>
              </a:pPr>
              <a:r>
                <a:rPr lang="ru-RU" sz="1000" dirty="0">
                  <a:solidFill>
                    <a:srgbClr val="000000"/>
                  </a:solidFill>
                  <a:cs typeface="Arial"/>
                </a:rPr>
                <a:t>ИСТОЧНИК: источник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5" y="1096570"/>
            <a:ext cx="4350892" cy="571771"/>
            <a:chOff x="915" y="677"/>
            <a:chExt cx="2686" cy="353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77"/>
              <a:ext cx="2686" cy="35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dirty="0">
                  <a:solidFill>
                    <a:srgbClr val="000000"/>
                  </a:solidFill>
                  <a:cs typeface="Arial"/>
                </a:rPr>
                <a:t>Title</a:t>
              </a:r>
            </a:p>
            <a:p>
              <a:r>
                <a:rPr lang="ru-RU" dirty="0">
                  <a:solidFill>
                    <a:srgbClr val="808080"/>
                  </a:solidFill>
                  <a:cs typeface="Arial"/>
                </a:rPr>
                <a:t>Unit of measure</a:t>
              </a:r>
            </a:p>
          </p:txBody>
        </p:sp>
      </p:grpSp>
      <p:sp>
        <p:nvSpPr>
          <p:cNvPr id="20" name="SlideLogoText" hidden="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245789" y="6567251"/>
            <a:ext cx="1256754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3526"/>
            <a:r>
              <a:rPr lang="en-GB" sz="1000" dirty="0">
                <a:solidFill>
                  <a:srgbClr val="FFFFFF"/>
                </a:solidFill>
                <a:cs typeface="Arial"/>
              </a:rPr>
              <a:t>McKinsey &amp; Company</a:t>
            </a:r>
          </a:p>
        </p:txBody>
      </p:sp>
      <p:sp>
        <p:nvSpPr>
          <p:cNvPr id="21" name="SlideLogoSeparator" hidden="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590626" y="6534058"/>
            <a:ext cx="40892" cy="18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913526"/>
            <a:r>
              <a:rPr lang="en-GB" sz="1200" dirty="0">
                <a:solidFill>
                  <a:srgbClr val="FFFFFF"/>
                </a:solidFill>
                <a:cs typeface="Arial"/>
              </a:rPr>
              <a:t>|</a:t>
            </a:r>
          </a:p>
        </p:txBody>
      </p:sp>
      <p:sp>
        <p:nvSpPr>
          <p:cNvPr id="23" name="Slide Number"/>
          <p:cNvSpPr txBox="1">
            <a:spLocks/>
          </p:cNvSpPr>
          <p:nvPr/>
        </p:nvSpPr>
        <p:spPr>
          <a:xfrm>
            <a:off x="8777919" y="6547009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/>
            <a:fld id="{42C328C1-A84F-4A39-A664-DBA00541A8C6}" type="slidenum">
              <a:rPr lang="en-GB" smtClean="0">
                <a:solidFill>
                  <a:srgbClr val="000000"/>
                </a:solidFill>
                <a:cs typeface="Arial"/>
              </a:rPr>
              <a:pPr algn="ctr"/>
              <a:t>‹#›</a:t>
            </a:fld>
            <a:endParaRPr lang="en-GB" dirty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24" name="Picture 4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4" y="6676589"/>
            <a:ext cx="898849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4" y="656807"/>
            <a:ext cx="898849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53" descr="Сбербанк России. Всегда рядом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4" r="6099" b="7909"/>
          <a:stretch>
            <a:fillRect/>
          </a:stretch>
        </p:blipFill>
        <p:spPr bwMode="auto">
          <a:xfrm>
            <a:off x="6979894" y="93946"/>
            <a:ext cx="2070156" cy="51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67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364439" algn="l"/>
        </a:tabLst>
        <a:defRPr sz="1900" b="1">
          <a:solidFill>
            <a:schemeClr val="tx1"/>
          </a:solidFill>
          <a:latin typeface="+mj-lt"/>
          <a:ea typeface="+mj-ea"/>
          <a:cs typeface="Arial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Arial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Tx/>
        <a:buSzPct val="125000"/>
        <a:buFont typeface="Arial" charset="0"/>
        <a:buChar char="▪"/>
        <a:defRPr sz="1600">
          <a:solidFill>
            <a:schemeClr val="tx1"/>
          </a:solidFill>
          <a:latin typeface="+mn-lt"/>
          <a:cs typeface="Arial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Tx/>
        <a:buSzPct val="120000"/>
        <a:buFont typeface="Arial" charset="0"/>
        <a:buChar char="–"/>
        <a:defRPr sz="1600">
          <a:solidFill>
            <a:schemeClr val="tx1"/>
          </a:solidFill>
          <a:latin typeface="+mn-lt"/>
          <a:cs typeface="Arial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Tx/>
        <a:buSzPct val="120000"/>
        <a:buFont typeface="Arial" charset="0"/>
        <a:buChar char="▫"/>
        <a:defRPr sz="1600">
          <a:solidFill>
            <a:schemeClr val="tx1"/>
          </a:solidFill>
          <a:latin typeface="+mn-lt"/>
          <a:cs typeface="Arial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Tx/>
        <a:buSzPct val="89000"/>
        <a:buFont typeface="Arial" charset="0"/>
        <a:buChar char="-"/>
        <a:defRPr sz="1600">
          <a:solidFill>
            <a:schemeClr val="tx1"/>
          </a:solidFill>
          <a:latin typeface="+mn-lt"/>
          <a:cs typeface="Arial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721269970"/>
              </p:ext>
            </p:extLst>
          </p:nvPr>
        </p:nvGraphicFramePr>
        <p:xfrm>
          <a:off x="2" y="0"/>
          <a:ext cx="161984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91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584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0"/>
                        <a:ext cx="161984" cy="1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doc id"/>
          <p:cNvSpPr>
            <a:spLocks noChangeArrowheads="1"/>
          </p:cNvSpPr>
          <p:nvPr/>
        </p:nvSpPr>
        <p:spPr bwMode="auto">
          <a:xfrm>
            <a:off x="8246609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/>
            <a:endParaRPr lang="ru-RU" sz="8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138189" y="1980960"/>
            <a:ext cx="186910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Arial"/>
              </a:rPr>
              <a:t>Last Modified 04.10.2013 3:16 Russian Standard Time</a:t>
            </a:r>
            <a:endParaRPr lang="ru-RU" dirty="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223947" y="4198943"/>
            <a:ext cx="169758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Arial"/>
              </a:rPr>
              <a:t>Printed 03.10.2013 19:41 Russian Standard Time</a:t>
            </a:r>
            <a:endParaRPr lang="ru-RU" dirty="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1490" y="237835"/>
            <a:ext cx="6863264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1488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cs typeface="Arial"/>
              </a:rPr>
              <a:t>TRACKER</a:t>
            </a:r>
            <a:endParaRPr lang="ru-RU" sz="1400" dirty="0">
              <a:solidFill>
                <a:srgbClr val="808080"/>
              </a:solidFill>
              <a:cs typeface="Arial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489" y="785578"/>
            <a:ext cx="87941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  <a:cs typeface="Arial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21489" y="6320770"/>
            <a:ext cx="8722840" cy="362297"/>
            <a:chOff x="75" y="3761"/>
            <a:chExt cx="5385" cy="389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761"/>
              <a:ext cx="5385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srgbClr val="000000"/>
                  </a:solidFill>
                  <a:latin typeface="Arial"/>
                  <a:cs typeface="Arial"/>
                </a:rPr>
                <a:t>1 Сноска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3985"/>
              <a:ext cx="4323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 anchorCtr="0">
              <a:spAutoFit/>
            </a:bodyPr>
            <a:lstStyle/>
            <a:p>
              <a:pPr marL="621975" indent="-621975" defTabSz="913526">
                <a:tabLst>
                  <a:tab pos="625214" algn="l"/>
                </a:tabLst>
              </a:pPr>
              <a:r>
                <a:rPr lang="ru-RU" sz="1000" dirty="0" smtClean="0">
                  <a:solidFill>
                    <a:srgbClr val="000000"/>
                  </a:solidFill>
                  <a:cs typeface="Arial"/>
                </a:rPr>
                <a:t>ИСТОЧНИК: источник</a:t>
              </a:r>
              <a:endParaRPr lang="ru-RU" sz="1000" dirty="0">
                <a:solidFill>
                  <a:srgbClr val="000000"/>
                </a:solidFill>
                <a:cs typeface="Arial"/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5" y="1096570"/>
            <a:ext cx="4350892" cy="571771"/>
            <a:chOff x="915" y="677"/>
            <a:chExt cx="2686" cy="353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77"/>
              <a:ext cx="2686" cy="35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  <a:cs typeface="Arial"/>
                </a:rPr>
                <a:t>Title</a:t>
              </a:r>
            </a:p>
            <a:p>
              <a:r>
                <a:rPr lang="ru-RU" dirty="0" smtClean="0">
                  <a:solidFill>
                    <a:srgbClr val="808080"/>
                  </a:solidFill>
                  <a:cs typeface="Arial"/>
                </a:rPr>
                <a:t>Unit of measure</a:t>
              </a:r>
              <a:endParaRPr lang="ru-RU" dirty="0">
                <a:solidFill>
                  <a:srgbClr val="808080"/>
                </a:solidFill>
                <a:cs typeface="Arial"/>
              </a:endParaRPr>
            </a:p>
          </p:txBody>
        </p:sp>
      </p:grpSp>
      <p:sp>
        <p:nvSpPr>
          <p:cNvPr id="20" name="SlideLogoText" hidden="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45795" y="6567251"/>
            <a:ext cx="1256754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3526"/>
            <a:r>
              <a:rPr lang="en-US" sz="1000" dirty="0">
                <a:solidFill>
                  <a:srgbClr val="FFFFFF"/>
                </a:solidFill>
                <a:cs typeface="Arial"/>
              </a:rPr>
              <a:t>McKinsey &amp; Company</a:t>
            </a:r>
          </a:p>
        </p:txBody>
      </p:sp>
      <p:sp>
        <p:nvSpPr>
          <p:cNvPr id="21" name="SlideLogoSeparator" hidden="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590626" y="6534070"/>
            <a:ext cx="40892" cy="18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913526"/>
            <a:r>
              <a:rPr lang="en-US" sz="1200" dirty="0">
                <a:solidFill>
                  <a:srgbClr val="FFFFFF"/>
                </a:solidFill>
                <a:cs typeface="Arial"/>
              </a:rPr>
              <a:t>|</a:t>
            </a:r>
          </a:p>
        </p:txBody>
      </p:sp>
      <p:sp>
        <p:nvSpPr>
          <p:cNvPr id="23" name="Slide Number"/>
          <p:cNvSpPr txBox="1">
            <a:spLocks/>
          </p:cNvSpPr>
          <p:nvPr/>
        </p:nvSpPr>
        <p:spPr>
          <a:xfrm>
            <a:off x="8777918" y="6547009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/>
            <a:fld id="{42C328C1-A84F-4A39-A664-DBA00541A8C6}" type="slidenum">
              <a:rPr lang="en-US" smtClean="0">
                <a:solidFill>
                  <a:srgbClr val="000000"/>
                </a:solidFill>
                <a:cs typeface="Arial"/>
              </a:rPr>
              <a:pPr algn="ctr"/>
              <a:t>‹#›</a:t>
            </a:fld>
            <a:endParaRPr lang="en-US" dirty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24" name="Picture 4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9" y="6676589"/>
            <a:ext cx="898849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9" y="656807"/>
            <a:ext cx="898849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737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364439" algn="l"/>
        </a:tabLst>
        <a:defRPr sz="1900" b="1">
          <a:solidFill>
            <a:schemeClr val="tx1"/>
          </a:solidFill>
          <a:latin typeface="+mj-lt"/>
          <a:ea typeface="+mj-ea"/>
          <a:cs typeface="Arial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Arial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Tx/>
        <a:buSzPct val="125000"/>
        <a:buFont typeface="Arial" charset="0"/>
        <a:buChar char="▪"/>
        <a:defRPr sz="1600">
          <a:solidFill>
            <a:schemeClr val="tx1"/>
          </a:solidFill>
          <a:latin typeface="+mn-lt"/>
          <a:cs typeface="Arial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Tx/>
        <a:buSzPct val="120000"/>
        <a:buFont typeface="Arial" charset="0"/>
        <a:buChar char="–"/>
        <a:defRPr sz="1600">
          <a:solidFill>
            <a:schemeClr val="tx1"/>
          </a:solidFill>
          <a:latin typeface="+mn-lt"/>
          <a:cs typeface="Arial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Tx/>
        <a:buSzPct val="120000"/>
        <a:buFont typeface="Arial" charset="0"/>
        <a:buChar char="▫"/>
        <a:defRPr sz="1600">
          <a:solidFill>
            <a:schemeClr val="tx1"/>
          </a:solidFill>
          <a:latin typeface="+mn-lt"/>
          <a:cs typeface="Arial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Tx/>
        <a:buSzPct val="89000"/>
        <a:buFont typeface="Arial" charset="0"/>
        <a:buChar char="-"/>
        <a:defRPr sz="1600">
          <a:solidFill>
            <a:schemeClr val="tx1"/>
          </a:solidFill>
          <a:latin typeface="+mn-lt"/>
          <a:cs typeface="Arial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709575303"/>
              </p:ext>
            </p:extLst>
          </p:nvPr>
        </p:nvGraphicFramePr>
        <p:xfrm>
          <a:off x="0" y="0"/>
          <a:ext cx="161984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81" name="think-cell Slide" r:id="rId11" imgW="360" imgH="360" progId="">
                  <p:embed/>
                </p:oleObj>
              </mc:Choice>
              <mc:Fallback>
                <p:oleObj name="think-cell Slide" r:id="rId11" imgW="360" imgH="360" progId="">
                  <p:embed/>
                  <p:pic>
                    <p:nvPicPr>
                      <p:cNvPr id="0" name="Picture 5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doc id"/>
          <p:cNvSpPr>
            <a:spLocks noChangeArrowheads="1"/>
          </p:cNvSpPr>
          <p:nvPr/>
        </p:nvSpPr>
        <p:spPr bwMode="auto">
          <a:xfrm>
            <a:off x="8246611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/>
            <a:endParaRPr lang="en-GB" sz="8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138183" y="1980950"/>
            <a:ext cx="186910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600" dirty="0" smtClean="0">
                <a:solidFill>
                  <a:srgbClr val="000000"/>
                </a:solidFill>
                <a:cs typeface="Arial"/>
              </a:rPr>
              <a:t>Last Modified 04.10.2013 3:16 Russian Standard Time</a:t>
            </a:r>
            <a:endParaRPr lang="en-GB" dirty="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223940" y="4198930"/>
            <a:ext cx="169758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600" dirty="0" smtClean="0">
                <a:solidFill>
                  <a:srgbClr val="000000"/>
                </a:solidFill>
                <a:cs typeface="Arial"/>
              </a:rPr>
              <a:t>Printed 03.10.2013 19:41 Russian Standard Time</a:t>
            </a:r>
            <a:endParaRPr lang="en-GB" dirty="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1491" y="237835"/>
            <a:ext cx="6863264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1487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400" dirty="0">
                <a:solidFill>
                  <a:srgbClr val="808080"/>
                </a:solidFill>
                <a:cs typeface="Arial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489" y="785578"/>
            <a:ext cx="87941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1600" dirty="0" smtClean="0">
                <a:solidFill>
                  <a:srgbClr val="808080"/>
                </a:solidFill>
                <a:cs typeface="Arial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21489" y="6320770"/>
            <a:ext cx="8722840" cy="362297"/>
            <a:chOff x="75" y="3761"/>
            <a:chExt cx="5385" cy="389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761"/>
              <a:ext cx="5385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srgbClr val="000000"/>
                  </a:solidFill>
                  <a:latin typeface="Arial"/>
                  <a:cs typeface="Arial"/>
                </a:rPr>
                <a:t>1 Сноска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3985"/>
              <a:ext cx="4323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 anchorCtr="0">
              <a:spAutoFit/>
            </a:bodyPr>
            <a:lstStyle/>
            <a:p>
              <a:pPr marL="621975" indent="-621975" defTabSz="913526">
                <a:tabLst>
                  <a:tab pos="625214" algn="l"/>
                </a:tabLst>
              </a:pPr>
              <a:r>
                <a:rPr lang="ru-RU" sz="1000" dirty="0">
                  <a:solidFill>
                    <a:srgbClr val="000000"/>
                  </a:solidFill>
                  <a:cs typeface="Arial"/>
                </a:rPr>
                <a:t>ИСТОЧНИК: источник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5" y="1096570"/>
            <a:ext cx="4350892" cy="571771"/>
            <a:chOff x="915" y="677"/>
            <a:chExt cx="2686" cy="353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77"/>
              <a:ext cx="2686" cy="35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dirty="0">
                  <a:solidFill>
                    <a:srgbClr val="000000"/>
                  </a:solidFill>
                  <a:cs typeface="Arial"/>
                </a:rPr>
                <a:t>Title</a:t>
              </a:r>
            </a:p>
            <a:p>
              <a:r>
                <a:rPr lang="ru-RU" dirty="0">
                  <a:solidFill>
                    <a:srgbClr val="808080"/>
                  </a:solidFill>
                  <a:cs typeface="Arial"/>
                </a:rPr>
                <a:t>Unit of measure</a:t>
              </a:r>
            </a:p>
          </p:txBody>
        </p:sp>
      </p:grpSp>
      <p:sp>
        <p:nvSpPr>
          <p:cNvPr id="20" name="SlideLogoText" hidden="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245789" y="6567251"/>
            <a:ext cx="1256754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3526"/>
            <a:r>
              <a:rPr lang="en-GB" sz="1000" dirty="0">
                <a:solidFill>
                  <a:srgbClr val="FFFFFF"/>
                </a:solidFill>
                <a:cs typeface="Arial"/>
              </a:rPr>
              <a:t>McKinsey &amp; Company</a:t>
            </a:r>
          </a:p>
        </p:txBody>
      </p:sp>
      <p:sp>
        <p:nvSpPr>
          <p:cNvPr id="21" name="SlideLogoSeparator" hidden="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590626" y="6534058"/>
            <a:ext cx="40892" cy="18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913526"/>
            <a:r>
              <a:rPr lang="en-GB" sz="1200" dirty="0">
                <a:solidFill>
                  <a:srgbClr val="FFFFFF"/>
                </a:solidFill>
                <a:cs typeface="Arial"/>
              </a:rPr>
              <a:t>|</a:t>
            </a:r>
          </a:p>
        </p:txBody>
      </p:sp>
      <p:sp>
        <p:nvSpPr>
          <p:cNvPr id="23" name="Slide Number"/>
          <p:cNvSpPr txBox="1">
            <a:spLocks/>
          </p:cNvSpPr>
          <p:nvPr/>
        </p:nvSpPr>
        <p:spPr>
          <a:xfrm>
            <a:off x="8777919" y="6547009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/>
            <a:fld id="{42C328C1-A84F-4A39-A664-DBA00541A8C6}" type="slidenum">
              <a:rPr lang="en-GB" smtClean="0">
                <a:solidFill>
                  <a:srgbClr val="000000"/>
                </a:solidFill>
                <a:cs typeface="Arial"/>
              </a:rPr>
              <a:pPr algn="ctr"/>
              <a:t>‹#›</a:t>
            </a:fld>
            <a:endParaRPr lang="en-GB" dirty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24" name="Picture 4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4" y="6676589"/>
            <a:ext cx="898849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4" y="656807"/>
            <a:ext cx="898849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53" descr="Сбербанк России. Всегда рядом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4" r="6099" b="7909"/>
          <a:stretch>
            <a:fillRect/>
          </a:stretch>
        </p:blipFill>
        <p:spPr bwMode="auto">
          <a:xfrm>
            <a:off x="6979894" y="93946"/>
            <a:ext cx="2070156" cy="51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750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364439" algn="l"/>
        </a:tabLst>
        <a:defRPr sz="1900" b="1">
          <a:solidFill>
            <a:schemeClr val="tx1"/>
          </a:solidFill>
          <a:latin typeface="+mj-lt"/>
          <a:ea typeface="+mj-ea"/>
          <a:cs typeface="Arial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Arial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Tx/>
        <a:buSzPct val="125000"/>
        <a:buFont typeface="Arial" charset="0"/>
        <a:buChar char="▪"/>
        <a:defRPr sz="1600">
          <a:solidFill>
            <a:schemeClr val="tx1"/>
          </a:solidFill>
          <a:latin typeface="+mn-lt"/>
          <a:cs typeface="Arial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Tx/>
        <a:buSzPct val="120000"/>
        <a:buFont typeface="Arial" charset="0"/>
        <a:buChar char="–"/>
        <a:defRPr sz="1600">
          <a:solidFill>
            <a:schemeClr val="tx1"/>
          </a:solidFill>
          <a:latin typeface="+mn-lt"/>
          <a:cs typeface="Arial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Tx/>
        <a:buSzPct val="120000"/>
        <a:buFont typeface="Arial" charset="0"/>
        <a:buChar char="▫"/>
        <a:defRPr sz="1600">
          <a:solidFill>
            <a:schemeClr val="tx1"/>
          </a:solidFill>
          <a:latin typeface="+mn-lt"/>
          <a:cs typeface="Arial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Tx/>
        <a:buSzPct val="89000"/>
        <a:buFont typeface="Arial" charset="0"/>
        <a:buChar char="-"/>
        <a:defRPr sz="1600">
          <a:solidFill>
            <a:schemeClr val="tx1"/>
          </a:solidFill>
          <a:latin typeface="+mn-lt"/>
          <a:cs typeface="Arial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645956649"/>
              </p:ext>
            </p:extLst>
          </p:nvPr>
        </p:nvGraphicFramePr>
        <p:xfrm>
          <a:off x="0" y="0"/>
          <a:ext cx="161984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18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5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doc id"/>
          <p:cNvSpPr>
            <a:spLocks noChangeArrowheads="1"/>
          </p:cNvSpPr>
          <p:nvPr/>
        </p:nvSpPr>
        <p:spPr bwMode="auto">
          <a:xfrm>
            <a:off x="8246609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/>
            <a:endParaRPr lang="ru-RU" sz="8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138181" y="1980947"/>
            <a:ext cx="186910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Arial"/>
              </a:rPr>
              <a:t>Last Modified 04.10.2013 3:16 Russian Standard Time</a:t>
            </a:r>
            <a:endParaRPr lang="ru-RU" dirty="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223939" y="4198927"/>
            <a:ext cx="169758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Arial"/>
              </a:rPr>
              <a:t>Printed 03.10.2013 19:41 Russian Standard Time</a:t>
            </a:r>
            <a:endParaRPr lang="ru-RU" dirty="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1489" y="237833"/>
            <a:ext cx="6863264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1488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cs typeface="Arial"/>
              </a:rPr>
              <a:t>TRACKER</a:t>
            </a:r>
            <a:endParaRPr lang="ru-RU" sz="1400" dirty="0">
              <a:solidFill>
                <a:srgbClr val="808080"/>
              </a:solidFill>
              <a:cs typeface="Arial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489" y="785578"/>
            <a:ext cx="87941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  <a:cs typeface="Arial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21489" y="6320770"/>
            <a:ext cx="8722840" cy="362297"/>
            <a:chOff x="75" y="3761"/>
            <a:chExt cx="5385" cy="389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761"/>
              <a:ext cx="5385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srgbClr val="000000"/>
                  </a:solidFill>
                  <a:latin typeface="Arial"/>
                  <a:cs typeface="Arial"/>
                </a:rPr>
                <a:t>1 Сноска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3985"/>
              <a:ext cx="4323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 anchorCtr="0">
              <a:spAutoFit/>
            </a:bodyPr>
            <a:lstStyle/>
            <a:p>
              <a:pPr marL="621975" indent="-621975" defTabSz="913526">
                <a:tabLst>
                  <a:tab pos="625214" algn="l"/>
                </a:tabLst>
              </a:pPr>
              <a:r>
                <a:rPr lang="ru-RU" sz="1000" dirty="0" smtClean="0">
                  <a:solidFill>
                    <a:srgbClr val="000000"/>
                  </a:solidFill>
                  <a:cs typeface="Arial"/>
                </a:rPr>
                <a:t>ИСТОЧНИК: источник</a:t>
              </a:r>
              <a:endParaRPr lang="ru-RU" sz="1000" dirty="0">
                <a:solidFill>
                  <a:srgbClr val="000000"/>
                </a:solidFill>
                <a:cs typeface="Arial"/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5" y="1096568"/>
            <a:ext cx="4350892" cy="571770"/>
            <a:chOff x="915" y="677"/>
            <a:chExt cx="2686" cy="353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77"/>
              <a:ext cx="2686" cy="35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  <a:cs typeface="Arial"/>
                </a:rPr>
                <a:t>Title</a:t>
              </a:r>
            </a:p>
            <a:p>
              <a:r>
                <a:rPr lang="ru-RU" dirty="0" smtClean="0">
                  <a:solidFill>
                    <a:srgbClr val="808080"/>
                  </a:solidFill>
                  <a:cs typeface="Arial"/>
                </a:rPr>
                <a:t>Unit of measure</a:t>
              </a:r>
              <a:endParaRPr lang="ru-RU" dirty="0">
                <a:solidFill>
                  <a:srgbClr val="808080"/>
                </a:solidFill>
                <a:cs typeface="Arial"/>
              </a:endParaRPr>
            </a:p>
          </p:txBody>
        </p:sp>
      </p:grpSp>
      <p:sp>
        <p:nvSpPr>
          <p:cNvPr id="20" name="SlideLogoText" hidden="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45790" y="6567251"/>
            <a:ext cx="1256754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3526"/>
            <a:r>
              <a:rPr lang="en-US" sz="1000" dirty="0">
                <a:solidFill>
                  <a:srgbClr val="FFFFFF"/>
                </a:solidFill>
                <a:cs typeface="Arial"/>
              </a:rPr>
              <a:t>McKinsey &amp; Company</a:t>
            </a:r>
          </a:p>
        </p:txBody>
      </p:sp>
      <p:sp>
        <p:nvSpPr>
          <p:cNvPr id="21" name="SlideLogoSeparator" hidden="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590626" y="6534054"/>
            <a:ext cx="40892" cy="18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913526"/>
            <a:r>
              <a:rPr lang="en-US" sz="1200" dirty="0">
                <a:solidFill>
                  <a:srgbClr val="FFFFFF"/>
                </a:solidFill>
                <a:cs typeface="Arial"/>
              </a:rPr>
              <a:t>|</a:t>
            </a:r>
          </a:p>
        </p:txBody>
      </p:sp>
      <p:sp>
        <p:nvSpPr>
          <p:cNvPr id="23" name="Slide Number"/>
          <p:cNvSpPr txBox="1">
            <a:spLocks/>
          </p:cNvSpPr>
          <p:nvPr/>
        </p:nvSpPr>
        <p:spPr>
          <a:xfrm>
            <a:off x="8777918" y="6547009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/>
            <a:fld id="{42C328C1-A84F-4A39-A664-DBA00541A8C6}" type="slidenum">
              <a:rPr lang="en-US" smtClean="0">
                <a:solidFill>
                  <a:srgbClr val="000000"/>
                </a:solidFill>
                <a:cs typeface="Arial"/>
              </a:rPr>
              <a:pPr algn="ctr"/>
              <a:t>‹#›</a:t>
            </a:fld>
            <a:endParaRPr lang="en-US" dirty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24" name="Picture 4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4" y="6676589"/>
            <a:ext cx="898849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4" y="656807"/>
            <a:ext cx="898849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53" descr="Сбербанк России. Всегда рядом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4" r="6099" b="7909"/>
          <a:stretch>
            <a:fillRect/>
          </a:stretch>
        </p:blipFill>
        <p:spPr bwMode="auto">
          <a:xfrm>
            <a:off x="6979894" y="93946"/>
            <a:ext cx="2070156" cy="51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511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364439" algn="l"/>
        </a:tabLst>
        <a:defRPr sz="1900" b="1">
          <a:solidFill>
            <a:schemeClr val="tx1"/>
          </a:solidFill>
          <a:latin typeface="+mj-lt"/>
          <a:ea typeface="+mj-ea"/>
          <a:cs typeface="Arial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Arial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Tx/>
        <a:buSzPct val="125000"/>
        <a:buFont typeface="Arial" charset="0"/>
        <a:buChar char="▪"/>
        <a:defRPr sz="1600">
          <a:solidFill>
            <a:schemeClr val="tx1"/>
          </a:solidFill>
          <a:latin typeface="+mn-lt"/>
          <a:cs typeface="Arial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Tx/>
        <a:buSzPct val="120000"/>
        <a:buFont typeface="Arial" charset="0"/>
        <a:buChar char="–"/>
        <a:defRPr sz="1600">
          <a:solidFill>
            <a:schemeClr val="tx1"/>
          </a:solidFill>
          <a:latin typeface="+mn-lt"/>
          <a:cs typeface="Arial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Tx/>
        <a:buSzPct val="120000"/>
        <a:buFont typeface="Arial" charset="0"/>
        <a:buChar char="▫"/>
        <a:defRPr sz="1600">
          <a:solidFill>
            <a:schemeClr val="tx1"/>
          </a:solidFill>
          <a:latin typeface="+mn-lt"/>
          <a:cs typeface="Arial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Tx/>
        <a:buSzPct val="89000"/>
        <a:buFont typeface="Arial" charset="0"/>
        <a:buChar char="-"/>
        <a:defRPr sz="1600">
          <a:solidFill>
            <a:schemeClr val="tx1"/>
          </a:solidFill>
          <a:latin typeface="+mn-lt"/>
          <a:cs typeface="Arial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142034137"/>
              </p:ext>
            </p:extLst>
          </p:nvPr>
        </p:nvGraphicFramePr>
        <p:xfrm>
          <a:off x="0" y="0"/>
          <a:ext cx="161984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71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5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doc id"/>
          <p:cNvSpPr>
            <a:spLocks noChangeArrowheads="1"/>
          </p:cNvSpPr>
          <p:nvPr/>
        </p:nvSpPr>
        <p:spPr bwMode="auto">
          <a:xfrm>
            <a:off x="8246609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/>
            <a:endParaRPr lang="ru-RU" sz="8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138181" y="1980947"/>
            <a:ext cx="186910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Arial"/>
              </a:rPr>
              <a:t>Last Modified 04.10.2013 3:16 Russian Standard Time</a:t>
            </a:r>
            <a:endParaRPr lang="ru-RU" dirty="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223939" y="4198927"/>
            <a:ext cx="169758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Arial"/>
              </a:rPr>
              <a:t>Printed 03.10.2013 19:41 Russian Standard Time</a:t>
            </a:r>
            <a:endParaRPr lang="ru-RU" dirty="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1489" y="237833"/>
            <a:ext cx="6863264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1488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cs typeface="Arial"/>
              </a:rPr>
              <a:t>TRACKER</a:t>
            </a:r>
            <a:endParaRPr lang="ru-RU" sz="1400" dirty="0">
              <a:solidFill>
                <a:srgbClr val="808080"/>
              </a:solidFill>
              <a:cs typeface="Arial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489" y="785578"/>
            <a:ext cx="87941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  <a:cs typeface="Arial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21489" y="6320770"/>
            <a:ext cx="8722840" cy="362297"/>
            <a:chOff x="75" y="3761"/>
            <a:chExt cx="5385" cy="389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761"/>
              <a:ext cx="5385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srgbClr val="000000"/>
                  </a:solidFill>
                  <a:latin typeface="Arial"/>
                  <a:cs typeface="Arial"/>
                </a:rPr>
                <a:t>1 Сноска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3985"/>
              <a:ext cx="4323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 anchorCtr="0">
              <a:spAutoFit/>
            </a:bodyPr>
            <a:lstStyle/>
            <a:p>
              <a:pPr marL="621975" indent="-621975" defTabSz="913526">
                <a:tabLst>
                  <a:tab pos="625214" algn="l"/>
                </a:tabLst>
              </a:pPr>
              <a:r>
                <a:rPr lang="ru-RU" sz="1000" dirty="0" smtClean="0">
                  <a:solidFill>
                    <a:srgbClr val="000000"/>
                  </a:solidFill>
                  <a:cs typeface="Arial"/>
                </a:rPr>
                <a:t>ИСТОЧНИК: источник</a:t>
              </a:r>
              <a:endParaRPr lang="ru-RU" sz="1000" dirty="0">
                <a:solidFill>
                  <a:srgbClr val="000000"/>
                </a:solidFill>
                <a:cs typeface="Arial"/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5" y="1096568"/>
            <a:ext cx="4350892" cy="571770"/>
            <a:chOff x="915" y="677"/>
            <a:chExt cx="2686" cy="353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77"/>
              <a:ext cx="2686" cy="35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  <a:cs typeface="Arial"/>
                </a:rPr>
                <a:t>Title</a:t>
              </a:r>
            </a:p>
            <a:p>
              <a:r>
                <a:rPr lang="ru-RU" dirty="0" smtClean="0">
                  <a:solidFill>
                    <a:srgbClr val="808080"/>
                  </a:solidFill>
                  <a:cs typeface="Arial"/>
                </a:rPr>
                <a:t>Unit of measure</a:t>
              </a:r>
              <a:endParaRPr lang="ru-RU" dirty="0">
                <a:solidFill>
                  <a:srgbClr val="808080"/>
                </a:solidFill>
                <a:cs typeface="Arial"/>
              </a:endParaRPr>
            </a:p>
          </p:txBody>
        </p:sp>
      </p:grpSp>
      <p:sp>
        <p:nvSpPr>
          <p:cNvPr id="20" name="SlideLogoText" hidden="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45790" y="6567251"/>
            <a:ext cx="1256754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3526"/>
            <a:r>
              <a:rPr lang="en-US" sz="1000" dirty="0">
                <a:solidFill>
                  <a:srgbClr val="FFFFFF"/>
                </a:solidFill>
                <a:cs typeface="Arial"/>
              </a:rPr>
              <a:t>McKinsey &amp; Company</a:t>
            </a:r>
          </a:p>
        </p:txBody>
      </p:sp>
      <p:sp>
        <p:nvSpPr>
          <p:cNvPr id="21" name="SlideLogoSeparator" hidden="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590626" y="6534054"/>
            <a:ext cx="40892" cy="18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913526"/>
            <a:r>
              <a:rPr lang="en-US" sz="1200" dirty="0">
                <a:solidFill>
                  <a:srgbClr val="FFFFFF"/>
                </a:solidFill>
                <a:cs typeface="Arial"/>
              </a:rPr>
              <a:t>|</a:t>
            </a:r>
          </a:p>
        </p:txBody>
      </p:sp>
      <p:sp>
        <p:nvSpPr>
          <p:cNvPr id="23" name="Slide Number"/>
          <p:cNvSpPr txBox="1">
            <a:spLocks/>
          </p:cNvSpPr>
          <p:nvPr/>
        </p:nvSpPr>
        <p:spPr>
          <a:xfrm>
            <a:off x="8777918" y="6547009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/>
            <a:fld id="{42C328C1-A84F-4A39-A664-DBA00541A8C6}" type="slidenum">
              <a:rPr lang="en-US" smtClean="0">
                <a:solidFill>
                  <a:srgbClr val="000000"/>
                </a:solidFill>
                <a:cs typeface="Arial"/>
              </a:rPr>
              <a:pPr algn="ctr"/>
              <a:t>‹#›</a:t>
            </a:fld>
            <a:endParaRPr lang="en-US" dirty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24" name="Picture 4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4" y="6676589"/>
            <a:ext cx="898849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4" y="656807"/>
            <a:ext cx="898849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53" descr="Сбербанк России. Всегда рядом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4" r="6099" b="7909"/>
          <a:stretch>
            <a:fillRect/>
          </a:stretch>
        </p:blipFill>
        <p:spPr bwMode="auto">
          <a:xfrm>
            <a:off x="6979894" y="93946"/>
            <a:ext cx="2070156" cy="51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03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364439" algn="l"/>
        </a:tabLst>
        <a:defRPr sz="1900" b="1">
          <a:solidFill>
            <a:schemeClr val="tx1"/>
          </a:solidFill>
          <a:latin typeface="+mj-lt"/>
          <a:ea typeface="+mj-ea"/>
          <a:cs typeface="Arial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Arial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Tx/>
        <a:buSzPct val="125000"/>
        <a:buFont typeface="Arial" charset="0"/>
        <a:buChar char="▪"/>
        <a:defRPr sz="1600">
          <a:solidFill>
            <a:schemeClr val="tx1"/>
          </a:solidFill>
          <a:latin typeface="+mn-lt"/>
          <a:cs typeface="Arial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Tx/>
        <a:buSzPct val="120000"/>
        <a:buFont typeface="Arial" charset="0"/>
        <a:buChar char="–"/>
        <a:defRPr sz="1600">
          <a:solidFill>
            <a:schemeClr val="tx1"/>
          </a:solidFill>
          <a:latin typeface="+mn-lt"/>
          <a:cs typeface="Arial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Tx/>
        <a:buSzPct val="120000"/>
        <a:buFont typeface="Arial" charset="0"/>
        <a:buChar char="▫"/>
        <a:defRPr sz="1600">
          <a:solidFill>
            <a:schemeClr val="tx1"/>
          </a:solidFill>
          <a:latin typeface="+mn-lt"/>
          <a:cs typeface="Arial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Tx/>
        <a:buSzPct val="89000"/>
        <a:buFont typeface="Arial" charset="0"/>
        <a:buChar char="-"/>
        <a:defRPr sz="1600">
          <a:solidFill>
            <a:schemeClr val="tx1"/>
          </a:solidFill>
          <a:latin typeface="+mn-lt"/>
          <a:cs typeface="Arial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474038784"/>
              </p:ext>
            </p:extLst>
          </p:nvPr>
        </p:nvGraphicFramePr>
        <p:xfrm>
          <a:off x="0" y="0"/>
          <a:ext cx="161984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43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5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doc id"/>
          <p:cNvSpPr>
            <a:spLocks noChangeArrowheads="1"/>
          </p:cNvSpPr>
          <p:nvPr/>
        </p:nvSpPr>
        <p:spPr bwMode="auto">
          <a:xfrm>
            <a:off x="8246609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/>
            <a:endParaRPr lang="ru-RU" sz="8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138181" y="1980947"/>
            <a:ext cx="186910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Arial"/>
              </a:rPr>
              <a:t>Last Modified 04.10.2013 3:16 Russian Standard Time</a:t>
            </a:r>
            <a:endParaRPr lang="ru-RU" dirty="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223939" y="4198927"/>
            <a:ext cx="169758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Arial"/>
              </a:rPr>
              <a:t>Printed 03.10.2013 19:41 Russian Standard Time</a:t>
            </a:r>
            <a:endParaRPr lang="ru-RU" dirty="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1489" y="237833"/>
            <a:ext cx="6863264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1488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cs typeface="Arial"/>
              </a:rPr>
              <a:t>TRACKER</a:t>
            </a:r>
            <a:endParaRPr lang="ru-RU" sz="1400" dirty="0">
              <a:solidFill>
                <a:srgbClr val="808080"/>
              </a:solidFill>
              <a:cs typeface="Arial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489" y="785578"/>
            <a:ext cx="87941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  <a:cs typeface="Arial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21489" y="6320770"/>
            <a:ext cx="8722840" cy="362297"/>
            <a:chOff x="75" y="3761"/>
            <a:chExt cx="5385" cy="389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761"/>
              <a:ext cx="5385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srgbClr val="000000"/>
                  </a:solidFill>
                  <a:latin typeface="Arial"/>
                  <a:cs typeface="Arial"/>
                </a:rPr>
                <a:t>1 Сноска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3985"/>
              <a:ext cx="4323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 anchorCtr="0">
              <a:spAutoFit/>
            </a:bodyPr>
            <a:lstStyle/>
            <a:p>
              <a:pPr marL="621975" indent="-621975" defTabSz="913526">
                <a:tabLst>
                  <a:tab pos="625214" algn="l"/>
                </a:tabLst>
              </a:pPr>
              <a:r>
                <a:rPr lang="ru-RU" sz="1000" dirty="0" smtClean="0">
                  <a:solidFill>
                    <a:srgbClr val="000000"/>
                  </a:solidFill>
                  <a:cs typeface="Arial"/>
                </a:rPr>
                <a:t>ИСТОЧНИК: источник</a:t>
              </a:r>
              <a:endParaRPr lang="ru-RU" sz="1000" dirty="0">
                <a:solidFill>
                  <a:srgbClr val="000000"/>
                </a:solidFill>
                <a:cs typeface="Arial"/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5" y="1096568"/>
            <a:ext cx="4350892" cy="571770"/>
            <a:chOff x="915" y="677"/>
            <a:chExt cx="2686" cy="353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77"/>
              <a:ext cx="2686" cy="35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  <a:cs typeface="Arial"/>
                </a:rPr>
                <a:t>Title</a:t>
              </a:r>
            </a:p>
            <a:p>
              <a:r>
                <a:rPr lang="ru-RU" dirty="0" smtClean="0">
                  <a:solidFill>
                    <a:srgbClr val="808080"/>
                  </a:solidFill>
                  <a:cs typeface="Arial"/>
                </a:rPr>
                <a:t>Unit of measure</a:t>
              </a:r>
              <a:endParaRPr lang="ru-RU" dirty="0">
                <a:solidFill>
                  <a:srgbClr val="808080"/>
                </a:solidFill>
                <a:cs typeface="Arial"/>
              </a:endParaRPr>
            </a:p>
          </p:txBody>
        </p:sp>
      </p:grpSp>
      <p:sp>
        <p:nvSpPr>
          <p:cNvPr id="20" name="SlideLogoText" hidden="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45790" y="6567251"/>
            <a:ext cx="1256754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3526"/>
            <a:r>
              <a:rPr lang="en-US" sz="1000" dirty="0">
                <a:solidFill>
                  <a:srgbClr val="FFFFFF"/>
                </a:solidFill>
                <a:cs typeface="Arial"/>
              </a:rPr>
              <a:t>McKinsey &amp; Company</a:t>
            </a:r>
          </a:p>
        </p:txBody>
      </p:sp>
      <p:sp>
        <p:nvSpPr>
          <p:cNvPr id="21" name="SlideLogoSeparator" hidden="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590626" y="6534054"/>
            <a:ext cx="40892" cy="18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913526"/>
            <a:r>
              <a:rPr lang="en-US" sz="1200" dirty="0">
                <a:solidFill>
                  <a:srgbClr val="FFFFFF"/>
                </a:solidFill>
                <a:cs typeface="Arial"/>
              </a:rPr>
              <a:t>|</a:t>
            </a:r>
          </a:p>
        </p:txBody>
      </p:sp>
      <p:sp>
        <p:nvSpPr>
          <p:cNvPr id="23" name="Slide Number"/>
          <p:cNvSpPr txBox="1">
            <a:spLocks/>
          </p:cNvSpPr>
          <p:nvPr/>
        </p:nvSpPr>
        <p:spPr>
          <a:xfrm>
            <a:off x="8777918" y="6547009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/>
            <a:fld id="{42C328C1-A84F-4A39-A664-DBA00541A8C6}" type="slidenum">
              <a:rPr lang="en-US" smtClean="0">
                <a:solidFill>
                  <a:srgbClr val="000000"/>
                </a:solidFill>
                <a:cs typeface="Arial"/>
              </a:rPr>
              <a:pPr algn="ctr"/>
              <a:t>‹#›</a:t>
            </a:fld>
            <a:endParaRPr lang="en-US" dirty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24" name="Picture 4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4" y="6676589"/>
            <a:ext cx="898849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4" y="656807"/>
            <a:ext cx="898849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53" descr="Сбербанк России. Всегда рядом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4" r="6099" b="7909"/>
          <a:stretch>
            <a:fillRect/>
          </a:stretch>
        </p:blipFill>
        <p:spPr bwMode="auto">
          <a:xfrm>
            <a:off x="6979894" y="93946"/>
            <a:ext cx="2070156" cy="51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380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364439" algn="l"/>
        </a:tabLst>
        <a:defRPr sz="1900" b="1">
          <a:solidFill>
            <a:schemeClr val="tx1"/>
          </a:solidFill>
          <a:latin typeface="+mj-lt"/>
          <a:ea typeface="+mj-ea"/>
          <a:cs typeface="Arial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Arial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Tx/>
        <a:buSzPct val="125000"/>
        <a:buFont typeface="Arial" charset="0"/>
        <a:buChar char="▪"/>
        <a:defRPr sz="1600">
          <a:solidFill>
            <a:schemeClr val="tx1"/>
          </a:solidFill>
          <a:latin typeface="+mn-lt"/>
          <a:cs typeface="Arial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Tx/>
        <a:buSzPct val="120000"/>
        <a:buFont typeface="Arial" charset="0"/>
        <a:buChar char="–"/>
        <a:defRPr sz="1600">
          <a:solidFill>
            <a:schemeClr val="tx1"/>
          </a:solidFill>
          <a:latin typeface="+mn-lt"/>
          <a:cs typeface="Arial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Tx/>
        <a:buSzPct val="120000"/>
        <a:buFont typeface="Arial" charset="0"/>
        <a:buChar char="▫"/>
        <a:defRPr sz="1600">
          <a:solidFill>
            <a:schemeClr val="tx1"/>
          </a:solidFill>
          <a:latin typeface="+mn-lt"/>
          <a:cs typeface="Arial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Tx/>
        <a:buSzPct val="89000"/>
        <a:buFont typeface="Arial" charset="0"/>
        <a:buChar char="-"/>
        <a:defRPr sz="1600">
          <a:solidFill>
            <a:schemeClr val="tx1"/>
          </a:solidFill>
          <a:latin typeface="+mn-lt"/>
          <a:cs typeface="Arial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FAD81-7A12-4428-A23B-AF79CC19B2E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6"/>
          <p:cNvPicPr/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2097"/>
          <a:stretch/>
        </p:blipFill>
        <p:spPr>
          <a:xfrm>
            <a:off x="8868803" y="6309320"/>
            <a:ext cx="262573" cy="454458"/>
          </a:xfrm>
          <a:prstGeom prst="rect">
            <a:avLst/>
          </a:prstGeom>
        </p:spPr>
      </p:pic>
      <p:sp>
        <p:nvSpPr>
          <p:cNvPr id="14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04100" y="6420898"/>
            <a:ext cx="756634" cy="312738"/>
          </a:xfrm>
          <a:prstGeom prst="round2DiagRect">
            <a:avLst>
              <a:gd name="adj1" fmla="val 0"/>
              <a:gd name="adj2" fmla="val 0"/>
            </a:avLst>
          </a:prstGeom>
        </p:spPr>
        <p:txBody>
          <a:bodyPr/>
          <a:lstStyle>
            <a:lvl1pPr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F4D494E-97E4-43DC-951B-4AC363A9742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61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23.pn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27.emf"/><Relationship Id="rId4" Type="http://schemas.openxmlformats.org/officeDocument/2006/relationships/oleObject" Target="../embeddings/oleObject3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29.emf"/><Relationship Id="rId4" Type="http://schemas.openxmlformats.org/officeDocument/2006/relationships/oleObject" Target="../embeddings/oleObject3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3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Line 60"/>
          <p:cNvSpPr>
            <a:spLocks noChangeShapeType="1"/>
          </p:cNvSpPr>
          <p:nvPr/>
        </p:nvSpPr>
        <p:spPr bwMode="auto">
          <a:xfrm>
            <a:off x="2916238" y="3911062"/>
            <a:ext cx="0" cy="360000"/>
          </a:xfrm>
          <a:prstGeom prst="line">
            <a:avLst/>
          </a:prstGeom>
          <a:noFill/>
          <a:ln w="25400">
            <a:solidFill>
              <a:srgbClr val="00734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2" name="Рисунок 31" descr="\\psf\Home\Desktop\PI_S4_REV_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223" y="764704"/>
            <a:ext cx="335217" cy="316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0" descr="SBRF-912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30" y="1985499"/>
            <a:ext cx="6510020" cy="4229735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812254"/>
            <a:ext cx="9144000" cy="0"/>
          </a:xfrm>
          <a:prstGeom prst="line">
            <a:avLst/>
          </a:prstGeom>
          <a:ln w="38100">
            <a:solidFill>
              <a:srgbClr val="C6E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7" descr="Screen Shot 2013-12-24 at 12.16.45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090" y="1917"/>
            <a:ext cx="2454910" cy="78803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7584" y="1412776"/>
            <a:ext cx="7704856" cy="810672"/>
          </a:xfrm>
          <a:prstGeom prst="rect">
            <a:avLst/>
          </a:prstGeom>
        </p:spPr>
        <p:txBody>
          <a:bodyPr wrap="square" anchor="ctr" anchorCtr="1">
            <a:noAutofit/>
          </a:bodyPr>
          <a:lstStyle/>
          <a:p>
            <a:pPr algn="ctr"/>
            <a:r>
              <a:rPr lang="ru-RU" sz="2100" b="1" dirty="0" smtClean="0">
                <a:solidFill>
                  <a:srgbClr val="00703C"/>
                </a:solidFill>
              </a:rPr>
              <a:t>Памятка кандидату </a:t>
            </a:r>
            <a:endParaRPr lang="ru-RU" sz="2100" b="1" dirty="0">
              <a:solidFill>
                <a:srgbClr val="00703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23928" y="5805264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3C"/>
                </a:solidFill>
              </a:rPr>
              <a:t>ПАО «Сбербанк»</a:t>
            </a:r>
            <a:endParaRPr lang="ru-RU" b="1" dirty="0">
              <a:solidFill>
                <a:srgbClr val="0070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46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4" y="97164"/>
            <a:ext cx="6644006" cy="769109"/>
          </a:xfrm>
        </p:spPr>
        <p:txBody>
          <a:bodyPr>
            <a:noAutofit/>
          </a:bodyPr>
          <a:lstStyle/>
          <a:p>
            <a:r>
              <a:rPr lang="ru-RU" sz="1400" dirty="0" smtClean="0"/>
              <a:t>Содержание</a:t>
            </a:r>
            <a:endParaRPr lang="en-US" sz="1600" dirty="0">
              <a:solidFill>
                <a:srgbClr val="339966"/>
              </a:solidFill>
            </a:endParaRPr>
          </a:p>
        </p:txBody>
      </p:sp>
      <p:sp>
        <p:nvSpPr>
          <p:cNvPr id="67" name="BainBulletsConfiguration" hidden="1"/>
          <p:cNvSpPr txBox="1"/>
          <p:nvPr/>
        </p:nvSpPr>
        <p:spPr>
          <a:xfrm>
            <a:off x="11723" y="275492"/>
            <a:ext cx="8206154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" dirty="0">
                <a:solidFill>
                  <a:srgbClr val="FFFFFF"/>
                </a:solidFill>
                <a:latin typeface="Arial"/>
              </a:rPr>
              <a:t>11_84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2068393"/>
            <a:ext cx="856895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СОДЕРЖАНИЕ</a:t>
            </a:r>
          </a:p>
          <a:p>
            <a:pPr marL="342900" indent="-342900">
              <a:buAutoNum type="arabicPeriod"/>
            </a:pPr>
            <a:endParaRPr lang="ru-RU" sz="16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Открытие </a:t>
            </a:r>
            <a:r>
              <a:rPr lang="ru-RU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специального избирательного </a:t>
            </a:r>
            <a:r>
              <a:rPr lang="ru-RU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счета		</a:t>
            </a:r>
            <a:endParaRPr lang="ru-RU" sz="16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Прием </a:t>
            </a:r>
            <a:r>
              <a:rPr lang="ru-RU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пожертвований</a:t>
            </a:r>
          </a:p>
          <a:p>
            <a:pPr marL="342900" indent="-342900">
              <a:buAutoNum type="arabicPeriod"/>
            </a:pPr>
            <a:r>
              <a:rPr lang="ru-RU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Памятка для жертвователей – физических лиц и индивидуальных </a:t>
            </a:r>
            <a:r>
              <a:rPr lang="ru-RU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предпринимателей</a:t>
            </a:r>
          </a:p>
          <a:p>
            <a:pPr marL="342900" indent="-342900">
              <a:buAutoNum type="arabicPeriod"/>
            </a:pPr>
            <a:r>
              <a:rPr lang="ru-RU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Памятка для жертвователей – юридических </a:t>
            </a:r>
            <a:r>
              <a:rPr lang="ru-RU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лиц</a:t>
            </a:r>
          </a:p>
          <a:p>
            <a:pPr marL="342900" indent="-342900">
              <a:buAutoNum type="arabicPeriod"/>
            </a:pPr>
            <a:r>
              <a:rPr lang="ru-RU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Операции по специальному избирательному счету</a:t>
            </a:r>
            <a:r>
              <a:rPr lang="ru-RU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		                			</a:t>
            </a:r>
          </a:p>
          <a:p>
            <a:pPr marL="342900" indent="-342900">
              <a:buAutoNum type="arabicPeriod" startAt="3"/>
            </a:pPr>
            <a:endParaRPr lang="ru-RU" sz="16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AutoNum type="arabicPeriod" startAt="3"/>
            </a:pPr>
            <a:endParaRPr lang="ru-RU" sz="16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AutoNum type="arabicPeriod" startAt="3"/>
            </a:pPr>
            <a:endParaRPr lang="ru-RU" sz="16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6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ru-RU" sz="16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64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http://valtayloronline.com/wp-content/uploads/2012/02/iStock_000016534056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69580" y="3429000"/>
            <a:ext cx="770172" cy="76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4" y="97164"/>
            <a:ext cx="6644006" cy="769109"/>
          </a:xfrm>
        </p:spPr>
        <p:txBody>
          <a:bodyPr>
            <a:noAutofit/>
          </a:bodyPr>
          <a:lstStyle/>
          <a:p>
            <a:r>
              <a:rPr lang="ru-RU" sz="1400" dirty="0" smtClean="0"/>
              <a:t>Тема 1.</a:t>
            </a:r>
            <a:r>
              <a:rPr lang="en-US" sz="1400" dirty="0" smtClean="0"/>
              <a:t> </a:t>
            </a:r>
            <a:r>
              <a:rPr lang="ru-RU" sz="1400" dirty="0" smtClean="0"/>
              <a:t>«Открытие специального избирательного счета»</a:t>
            </a:r>
            <a:endParaRPr lang="en-US" sz="1600" dirty="0">
              <a:solidFill>
                <a:srgbClr val="339966"/>
              </a:solidFill>
            </a:endParaRPr>
          </a:p>
        </p:txBody>
      </p:sp>
      <p:sp>
        <p:nvSpPr>
          <p:cNvPr id="67" name="BainBulletsConfiguration" hidden="1"/>
          <p:cNvSpPr txBox="1"/>
          <p:nvPr/>
        </p:nvSpPr>
        <p:spPr>
          <a:xfrm>
            <a:off x="11723" y="275492"/>
            <a:ext cx="8206154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" dirty="0">
                <a:solidFill>
                  <a:srgbClr val="FFFFFF"/>
                </a:solidFill>
                <a:latin typeface="Arial"/>
              </a:rPr>
              <a:t>11_84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980728"/>
            <a:ext cx="878497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Получение в избирательной комиссии необходимых для открытия счета в банке документов, а именно:</a:t>
            </a:r>
          </a:p>
          <a:p>
            <a:pPr marL="342900" indent="-342900">
              <a:buAutoNum type="arabicPeriod"/>
            </a:pPr>
            <a:endParaRPr lang="ru-RU" sz="12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ru-RU" sz="12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ru-RU" sz="12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ru-RU" sz="12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ru-RU" sz="12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ru-RU" sz="12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ru-RU" sz="12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ru-RU" sz="12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ru-RU" sz="12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Посещение подразделения ПАО Сбербанк для открытия счета</a:t>
            </a:r>
            <a:endParaRPr lang="ru-RU" sz="1200" b="1" i="1" dirty="0" smtClean="0">
              <a:solidFill>
                <a:srgbClr val="00B0F0"/>
              </a:solidFill>
            </a:endParaRPr>
          </a:p>
          <a:p>
            <a:pPr marL="342900" indent="-342900">
              <a:buAutoNum type="arabicPeriod"/>
            </a:pP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Открытие счета происходит в день обращения при посещении Банка в период с </a:t>
            </a:r>
            <a:r>
              <a:rPr lang="ru-RU" sz="1200" b="1" i="1" u="sng" dirty="0" smtClean="0">
                <a:solidFill>
                  <a:srgbClr val="FF0000"/>
                </a:solidFill>
              </a:rPr>
              <a:t>понедельника по пятницу </a:t>
            </a: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(за исключением выходных и праздничных дней) при предоставлении в ПАО Сбербанк следующих документов: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710571"/>
              </p:ext>
            </p:extLst>
          </p:nvPr>
        </p:nvGraphicFramePr>
        <p:xfrm>
          <a:off x="503548" y="1226606"/>
          <a:ext cx="8136904" cy="15543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32448"/>
                <a:gridCol w="4104456"/>
              </a:tblGrid>
              <a:tr h="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Для кандидатов </a:t>
                      </a:r>
                      <a:r>
                        <a:rPr lang="ru-RU" sz="12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без уполномоченных представителей</a:t>
                      </a:r>
                      <a:endParaRPr lang="ru-RU" sz="12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Для кандидатов </a:t>
                      </a:r>
                      <a:r>
                        <a:rPr lang="ru-RU" sz="12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 уполномоченным представителем по финансовым вопросам</a:t>
                      </a:r>
                      <a:endParaRPr lang="ru-RU" sz="1200" b="1" u="sng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097122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1. Постановление/решение</a:t>
                      </a:r>
                      <a:r>
                        <a:rPr lang="ru-RU" sz="1100" baseline="0" dirty="0" smtClean="0"/>
                        <a:t> избирательной комиссии об открытии счета в подразделении ПАО Сбербанк</a:t>
                      </a:r>
                      <a:r>
                        <a:rPr lang="ru-RU" sz="1100" baseline="0" dirty="0" smtClean="0">
                          <a:solidFill>
                            <a:srgbClr val="00B0F0"/>
                          </a:solidFill>
                        </a:rPr>
                        <a:t>. </a:t>
                      </a:r>
                      <a:endParaRPr lang="ru-RU" sz="11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1. Постановление/решение</a:t>
                      </a:r>
                      <a:r>
                        <a:rPr lang="ru-RU" sz="1100" baseline="0" dirty="0" smtClean="0"/>
                        <a:t> избирательной комиссии об открытии счета в подразделении ПАО Сбербанк</a:t>
                      </a:r>
                      <a:endParaRPr lang="ru-RU" sz="1100" dirty="0"/>
                    </a:p>
                    <a:p>
                      <a:pPr algn="l"/>
                      <a:r>
                        <a:rPr lang="ru-RU" sz="1100" dirty="0" smtClean="0"/>
                        <a:t>2. Постановление/решение о регистрации  уполномоченного представителя по финансовым вопросам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169787"/>
              </p:ext>
            </p:extLst>
          </p:nvPr>
        </p:nvGraphicFramePr>
        <p:xfrm>
          <a:off x="539552" y="4221088"/>
          <a:ext cx="8136904" cy="25403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32448"/>
                <a:gridCol w="4104456"/>
              </a:tblGrid>
              <a:tr h="604867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Для кандидатов </a:t>
                      </a:r>
                      <a:r>
                        <a:rPr lang="ru-RU" sz="1200" b="1" i="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без уполномоченных представителей</a:t>
                      </a:r>
                      <a:endParaRPr lang="ru-RU" sz="1200" b="1" i="0" u="sng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Для кандидатов </a:t>
                      </a:r>
                      <a:r>
                        <a:rPr lang="ru-RU" sz="12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 уполномоченным представителем по финансовым вопросам</a:t>
                      </a:r>
                      <a:endParaRPr lang="ru-RU" sz="1200" b="1" u="sng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385222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1. Постановление/решение</a:t>
                      </a:r>
                      <a:r>
                        <a:rPr lang="ru-RU" sz="1100" baseline="0" dirty="0" smtClean="0"/>
                        <a:t> избирательной комиссии об открытии 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счета в конкретном подразделении ПАО Сбербанк</a:t>
                      </a:r>
                    </a:p>
                    <a:p>
                      <a:pPr algn="l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2.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Паспорт гражданина РФ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(либо заменяющий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 его </a:t>
                      </a: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документ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algn="l"/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3. Карточка с образцами подписей и оттиска печати (можно оформить в ПАО Сбербанк)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1. Постановление/решение</a:t>
                      </a:r>
                      <a:r>
                        <a:rPr lang="ru-RU" sz="1100" baseline="0" dirty="0" smtClean="0"/>
                        <a:t> избирательной комиссии об открытии счета в конкретном подразделении ПАО Сбербанк</a:t>
                      </a:r>
                      <a:endParaRPr lang="ru-RU" sz="1100" dirty="0"/>
                    </a:p>
                    <a:p>
                      <a:pPr algn="l"/>
                      <a:r>
                        <a:rPr lang="ru-RU" sz="1100" dirty="0" smtClean="0"/>
                        <a:t>2. Постановление/решение о регистрации  уполномоченного представителя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по финансовым вопросам</a:t>
                      </a:r>
                    </a:p>
                    <a:p>
                      <a:pPr algn="l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3. </a:t>
                      </a: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Нотариально удостоверенная доверенность на уполномоченного представителя по 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финансовым вопросам</a:t>
                      </a:r>
                    </a:p>
                    <a:p>
                      <a:pPr algn="l"/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4. </a:t>
                      </a: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Паспорт гражданина РФ (либо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заменяющий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 его документ) уполномоченного представителя по финансовым вопросам</a:t>
                      </a:r>
                    </a:p>
                    <a:p>
                      <a:pPr algn="l"/>
                      <a:r>
                        <a:rPr lang="ru-RU" sz="1100" baseline="0" dirty="0" smtClean="0"/>
                        <a:t>5. Карточка с образцами подписей и оттиска печати (можно оформить в ПАО Сбербанк</a:t>
                      </a: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ru-RU" sz="1100" baseline="0" dirty="0" smtClean="0"/>
                        <a:t> 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2339752" y="3501008"/>
            <a:ext cx="4392488" cy="634717"/>
          </a:xfrm>
          <a:prstGeom prst="roundRect">
            <a:avLst>
              <a:gd name="adj" fmla="val 12206"/>
            </a:avLst>
          </a:prstGeom>
          <a:gradFill>
            <a:gsLst>
              <a:gs pos="0">
                <a:schemeClr val="lt1">
                  <a:tint val="40000"/>
                  <a:satMod val="350000"/>
                </a:schemeClr>
              </a:gs>
              <a:gs pos="40000">
                <a:schemeClr val="lt1">
                  <a:tint val="45000"/>
                  <a:shade val="99000"/>
                  <a:satMod val="350000"/>
                </a:schemeClr>
              </a:gs>
              <a:gs pos="100000">
                <a:srgbClr val="FFFF00"/>
              </a:gs>
            </a:gsLst>
          </a:gra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1002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Обратите внимание на:</a:t>
            </a:r>
          </a:p>
          <a:p>
            <a:pPr marL="228600" indent="-228600">
              <a:buAutoNum type="arabicPeriod"/>
            </a:pPr>
            <a:r>
              <a:rPr lang="ru-RU" sz="10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Режим </a:t>
            </a:r>
            <a:r>
              <a:rPr lang="ru-RU" sz="1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работы подразделения</a:t>
            </a:r>
          </a:p>
          <a:p>
            <a:pPr marL="228600" indent="-228600">
              <a:buAutoNum type="arabicPeriod"/>
            </a:pPr>
            <a:r>
              <a:rPr lang="ru-RU" sz="1000" b="1" i="1" dirty="0" smtClean="0">
                <a:solidFill>
                  <a:schemeClr val="tx1"/>
                </a:solidFill>
              </a:rPr>
              <a:t>Полноту </a:t>
            </a:r>
            <a:r>
              <a:rPr lang="ru-RU" sz="1000" b="1" i="1" dirty="0">
                <a:solidFill>
                  <a:schemeClr val="tx1"/>
                </a:solidFill>
              </a:rPr>
              <a:t>предоставляемых </a:t>
            </a:r>
            <a:r>
              <a:rPr lang="ru-RU" sz="1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ПАО Сбербанк </a:t>
            </a:r>
            <a:r>
              <a:rPr lang="ru-RU" sz="10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документов</a:t>
            </a:r>
            <a:endParaRPr lang="ru-RU" sz="10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76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1124744"/>
            <a:ext cx="8640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офисе ПАО </a:t>
            </a:r>
            <a:r>
              <a:rPr lang="ru-RU" sz="1200" b="1" i="1" dirty="0"/>
              <a:t>Сбербанк </a:t>
            </a:r>
            <a:r>
              <a:rPr lang="ru-RU" sz="1200" b="1" i="1" dirty="0" smtClean="0"/>
              <a:t>воспользоваться кнопкой «Решить проблему» в электронной очереди, после чего обратиться к руководителю </a:t>
            </a:r>
            <a:r>
              <a:rPr lang="ru-RU" sz="1200" b="1" i="1" dirty="0"/>
              <a:t>либо его </a:t>
            </a:r>
            <a:r>
              <a:rPr lang="ru-RU" sz="1200" b="1" i="1" dirty="0" smtClean="0"/>
              <a:t>заместителю</a:t>
            </a:r>
            <a:endParaRPr lang="ru-RU" sz="1200" b="1" i="1" dirty="0"/>
          </a:p>
          <a:p>
            <a:pPr marL="342900" indent="-342900">
              <a:buFont typeface="+mj-lt"/>
              <a:buAutoNum type="arabicPeriod" startAt="4"/>
            </a:pPr>
            <a:r>
              <a:rPr lang="ru-RU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Сообщить сотруднику ПАО Сбербанк, что Вам </a:t>
            </a:r>
            <a:r>
              <a:rPr lang="ru-RU" sz="1200" b="1" i="1" u="sng" dirty="0">
                <a:solidFill>
                  <a:srgbClr val="FF0000"/>
                </a:solidFill>
              </a:rPr>
              <a:t>необходимо открыть специальный избирательный </a:t>
            </a:r>
            <a:r>
              <a:rPr lang="ru-RU" sz="1200" b="1" i="1" u="sng" dirty="0" smtClean="0">
                <a:solidFill>
                  <a:srgbClr val="FF0000"/>
                </a:solidFill>
              </a:rPr>
              <a:t>счет кандидата</a:t>
            </a:r>
            <a:endParaRPr lang="ru-RU" sz="1200" b="1" i="1" u="sng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 startAt="4"/>
            </a:pPr>
            <a:r>
              <a:rPr lang="ru-RU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Сотрудник ПАО Сбербанк примет у Вас </a:t>
            </a: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документы для проверки</a:t>
            </a:r>
            <a:r>
              <a:rPr lang="ru-RU" sz="1200" b="1" i="1" dirty="0" smtClean="0">
                <a:solidFill>
                  <a:srgbClr val="00B0F0"/>
                </a:solidFill>
              </a:rPr>
              <a:t>, </a:t>
            </a: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после </a:t>
            </a:r>
            <a:r>
              <a:rPr lang="ru-RU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чего </a:t>
            </a: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приступит к процедуре открытия счета. 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Вам будет предложено подписать:</a:t>
            </a:r>
          </a:p>
          <a:p>
            <a:pPr marL="1085850" lvl="2" indent="-171450">
              <a:buFont typeface="Courier New" panose="02070309020205020404" pitchFamily="49" charset="0"/>
              <a:buChar char="o"/>
            </a:pPr>
            <a:r>
              <a:rPr lang="ru-RU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Договор </a:t>
            </a: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специального </a:t>
            </a:r>
            <a:r>
              <a:rPr lang="ru-RU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избирательного счета кандидата</a:t>
            </a:r>
          </a:p>
          <a:p>
            <a:pPr marL="1085850" lvl="2" indent="-171450">
              <a:buFont typeface="Courier New" panose="02070309020205020404" pitchFamily="49" charset="0"/>
              <a:buChar char="o"/>
            </a:pPr>
            <a:r>
              <a:rPr lang="ru-RU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Заявление на открытие счета (может отсутствовать в соответствии с требованиями нормативных документов субъекта </a:t>
            </a: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РФ, на территории которого открывается специальный избирательный счет)</a:t>
            </a:r>
          </a:p>
          <a:p>
            <a:pPr marL="1085850" lvl="2" indent="-171450">
              <a:buFont typeface="Courier New" panose="02070309020205020404" pitchFamily="49" charset="0"/>
              <a:buChar char="o"/>
            </a:pP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Карточк</a:t>
            </a:r>
            <a:r>
              <a:rPr lang="ru-RU" sz="1200" b="1" i="1" dirty="0" smtClean="0">
                <a:solidFill>
                  <a:srgbClr val="0070C0"/>
                </a:solidFill>
              </a:rPr>
              <a:t>у</a:t>
            </a: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с образцами подписей (если карточка оформляется в ПАО Сбербанк) 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Счет считается открытым, когда Вам будет выдан подписанный со стороны ПАО Сбербанк Договор специального избирательного счета кандидата с указанным в нем 20-ти-значным номером специального избирательного счета кандидата.</a:t>
            </a:r>
          </a:p>
          <a:p>
            <a:pPr marL="342900" indent="-342900">
              <a:buFont typeface="+mj-lt"/>
              <a:buAutoNum type="arabicPeriod" startAt="4"/>
            </a:pPr>
            <a:endParaRPr lang="ru-RU" sz="12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+mj-lt"/>
              <a:buAutoNum type="arabicPeriod" startAt="4"/>
            </a:pPr>
            <a:endParaRPr lang="ru-RU" sz="12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+mj-lt"/>
              <a:buAutoNum type="arabicPeriod" startAt="4"/>
            </a:pPr>
            <a:endParaRPr lang="ru-RU" sz="12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+mj-lt"/>
              <a:buAutoNum type="arabicPeriod" startAt="4"/>
            </a:pPr>
            <a:endParaRPr lang="ru-RU" sz="12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+mj-lt"/>
              <a:buAutoNum type="arabicPeriod" startAt="4"/>
            </a:pPr>
            <a:endParaRPr lang="ru-RU" sz="12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+mj-lt"/>
              <a:buAutoNum type="arabicPeriod" startAt="4"/>
            </a:pPr>
            <a:endParaRPr lang="ru-RU" sz="12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+mj-lt"/>
              <a:buAutoNum type="arabicPeriod" startAt="4"/>
            </a:pPr>
            <a:endParaRPr lang="ru-RU" sz="12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12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ПОЗДРАВЛЯЕМ – СЧЕТ ОТКРЫТ!</a:t>
            </a:r>
          </a:p>
          <a:p>
            <a:pPr algn="ctr"/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Если необходимо, то Вы можете попросить выдать Вам справку/уведомление об открытии счета</a:t>
            </a:r>
            <a:endParaRPr lang="ru-RU" sz="12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+mj-lt"/>
              <a:buAutoNum type="arabicPeriod" startAt="4"/>
            </a:pPr>
            <a:endParaRPr lang="ru-RU" sz="12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8066" name="Picture 2" descr="http://valtayloronline.com/wp-content/uploads/2012/02/iStock_000016534056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93716" y="3739504"/>
            <a:ext cx="770172" cy="76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4" y="97164"/>
            <a:ext cx="6644006" cy="769109"/>
          </a:xfrm>
        </p:spPr>
        <p:txBody>
          <a:bodyPr>
            <a:noAutofit/>
          </a:bodyPr>
          <a:lstStyle/>
          <a:p>
            <a:r>
              <a:rPr lang="ru-RU" sz="1400" dirty="0" smtClean="0"/>
              <a:t>Тема 1.</a:t>
            </a:r>
            <a:r>
              <a:rPr lang="en-US" sz="1400" dirty="0" smtClean="0"/>
              <a:t> </a:t>
            </a:r>
            <a:r>
              <a:rPr lang="ru-RU" sz="1400" dirty="0" smtClean="0"/>
              <a:t>«Открытие специального избирательного счета»</a:t>
            </a:r>
            <a:endParaRPr lang="en-US" sz="1600" dirty="0">
              <a:solidFill>
                <a:srgbClr val="339966"/>
              </a:solidFill>
            </a:endParaRPr>
          </a:p>
        </p:txBody>
      </p:sp>
      <p:sp>
        <p:nvSpPr>
          <p:cNvPr id="67" name="BainBulletsConfiguration" hidden="1"/>
          <p:cNvSpPr txBox="1"/>
          <p:nvPr/>
        </p:nvSpPr>
        <p:spPr>
          <a:xfrm>
            <a:off x="11723" y="275492"/>
            <a:ext cx="8206154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" dirty="0">
                <a:solidFill>
                  <a:srgbClr val="FFFFFF"/>
                </a:solidFill>
                <a:latin typeface="Arial"/>
              </a:rPr>
              <a:t>11_84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63888" y="3586371"/>
            <a:ext cx="2016224" cy="1138773"/>
          </a:xfrm>
          <a:prstGeom prst="roundRect">
            <a:avLst>
              <a:gd name="adj" fmla="val 12206"/>
            </a:avLst>
          </a:prstGeom>
          <a:gradFill>
            <a:gsLst>
              <a:gs pos="0">
                <a:schemeClr val="lt1">
                  <a:tint val="40000"/>
                  <a:satMod val="350000"/>
                </a:schemeClr>
              </a:gs>
              <a:gs pos="40000">
                <a:schemeClr val="lt1">
                  <a:tint val="45000"/>
                  <a:shade val="99000"/>
                  <a:satMod val="350000"/>
                </a:schemeClr>
              </a:gs>
              <a:gs pos="100000">
                <a:srgbClr val="FFFF00"/>
              </a:gs>
            </a:gsLst>
          </a:gra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1002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Обратите внимание </a:t>
            </a:r>
            <a:r>
              <a:rPr lang="ru-RU" sz="10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на:</a:t>
            </a:r>
          </a:p>
          <a:p>
            <a:r>
              <a:rPr lang="ru-RU" sz="10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Номер счета в Договоре должен начинаться только с </a:t>
            </a:r>
            <a:r>
              <a:rPr lang="ru-RU" sz="10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40810</a:t>
            </a:r>
            <a:endParaRPr lang="ru-RU" sz="1000" b="1" i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11560" y="5517232"/>
            <a:ext cx="7920880" cy="0"/>
          </a:xfrm>
          <a:prstGeom prst="line">
            <a:avLst/>
          </a:prstGeom>
          <a:ln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07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1124744"/>
            <a:ext cx="86409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После подписания Договора и получения номера специального избирательного счета, возможно осуществлять операции перечисления пожертвований на этот счет. Прием пожертвований осуществляется в любом  подразделении Банка в часы его работы с клиентами, пожертвования</a:t>
            </a:r>
            <a:r>
              <a:rPr lang="ru-RU" sz="1200" b="1" i="1" dirty="0" smtClean="0">
                <a:solidFill>
                  <a:srgbClr val="0070C0"/>
                </a:solidFill>
              </a:rPr>
              <a:t>,</a:t>
            </a: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направленные через удаленные каналы обслуживания: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для физических лиц посредством СБОЛ – в любое время;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для юридических лиц посредством СББОЛ, Клиент-Сбербанк, СПЭД – в режим</a:t>
            </a:r>
            <a:r>
              <a:rPr lang="ru-RU" sz="1200" b="1" i="1" dirty="0" smtClean="0">
                <a:solidFill>
                  <a:srgbClr val="0070C0"/>
                </a:solidFill>
              </a:rPr>
              <a:t>е</a:t>
            </a: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обслуживания по удаленным каналам.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Зачисление пожертвований, поступающих на специальный избирательный счет кандидата, осуществляется в соответствии с действующим законодательством РФ и не может превышать 3-х банковских</a:t>
            </a:r>
            <a:r>
              <a:rPr lang="ru-RU" sz="1200" b="1" i="1" dirty="0" smtClean="0">
                <a:solidFill>
                  <a:srgbClr val="00B0F0"/>
                </a:solidFill>
              </a:rPr>
              <a:t>*</a:t>
            </a: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дней за исключен</a:t>
            </a:r>
            <a:r>
              <a:rPr lang="ru-RU" sz="1200" b="1" i="1" dirty="0" smtClean="0"/>
              <a:t>ием</a:t>
            </a: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случаев, когда в реквизитах платежа допущена ошибка</a:t>
            </a:r>
          </a:p>
          <a:p>
            <a:pPr algn="ctr"/>
            <a:r>
              <a:rPr lang="ru-RU" sz="1200" b="1" i="1" u="sng" dirty="0" smtClean="0">
                <a:solidFill>
                  <a:srgbClr val="FF0000"/>
                </a:solidFill>
              </a:rPr>
              <a:t>Суббота и воскресенье, а также общероссийские праздники не являются банковскими днями. </a:t>
            </a:r>
          </a:p>
        </p:txBody>
      </p:sp>
      <p:pic>
        <p:nvPicPr>
          <p:cNvPr id="88066" name="Picture 2" descr="http://valtayloronline.com/wp-content/uploads/2012/02/iStock_000016534056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47664" y="3739504"/>
            <a:ext cx="770172" cy="76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4" y="97164"/>
            <a:ext cx="6644006" cy="769109"/>
          </a:xfrm>
        </p:spPr>
        <p:txBody>
          <a:bodyPr>
            <a:noAutofit/>
          </a:bodyPr>
          <a:lstStyle/>
          <a:p>
            <a:r>
              <a:rPr lang="ru-RU" sz="1400" dirty="0" smtClean="0"/>
              <a:t>Тема 2.</a:t>
            </a:r>
            <a:r>
              <a:rPr lang="en-US" sz="1400" dirty="0" smtClean="0"/>
              <a:t> </a:t>
            </a:r>
            <a:r>
              <a:rPr lang="ru-RU" sz="1400" dirty="0" smtClean="0"/>
              <a:t>«Прием пожертвований»</a:t>
            </a:r>
            <a:endParaRPr lang="en-US" sz="1600" dirty="0">
              <a:solidFill>
                <a:srgbClr val="339966"/>
              </a:solidFill>
            </a:endParaRPr>
          </a:p>
        </p:txBody>
      </p:sp>
      <p:sp>
        <p:nvSpPr>
          <p:cNvPr id="67" name="BainBulletsConfiguration" hidden="1"/>
          <p:cNvSpPr txBox="1"/>
          <p:nvPr/>
        </p:nvSpPr>
        <p:spPr>
          <a:xfrm>
            <a:off x="11723" y="275492"/>
            <a:ext cx="8206154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" dirty="0">
                <a:solidFill>
                  <a:srgbClr val="FFFFFF"/>
                </a:solidFill>
                <a:latin typeface="Arial"/>
              </a:rPr>
              <a:t>11_84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86557" y="3255632"/>
            <a:ext cx="5116922" cy="2261600"/>
          </a:xfrm>
          <a:prstGeom prst="roundRect">
            <a:avLst>
              <a:gd name="adj" fmla="val 12206"/>
            </a:avLst>
          </a:prstGeom>
          <a:gradFill>
            <a:gsLst>
              <a:gs pos="0">
                <a:schemeClr val="lt1">
                  <a:tint val="40000"/>
                  <a:satMod val="350000"/>
                </a:schemeClr>
              </a:gs>
              <a:gs pos="40000">
                <a:schemeClr val="lt1">
                  <a:tint val="45000"/>
                  <a:shade val="99000"/>
                  <a:satMod val="350000"/>
                </a:schemeClr>
              </a:gs>
              <a:gs pos="100000">
                <a:srgbClr val="FFFF00"/>
              </a:gs>
            </a:gsLst>
          </a:gra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1002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Обратите внимание </a:t>
            </a:r>
            <a:r>
              <a:rPr lang="ru-RU" sz="10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на:</a:t>
            </a:r>
          </a:p>
          <a:p>
            <a:pPr marL="342900" indent="-342900">
              <a:buFont typeface="+mj-lt"/>
              <a:buAutoNum type="arabicPeriod"/>
            </a:pPr>
            <a:endParaRPr lang="ru-RU" sz="10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0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ПАО Сбербанк не несет ответственности за ошибки</a:t>
            </a:r>
            <a:r>
              <a:rPr lang="ru-RU" sz="1000" b="1" i="1" dirty="0" smtClean="0">
                <a:solidFill>
                  <a:srgbClr val="0070C0"/>
                </a:solidFill>
              </a:rPr>
              <a:t>,</a:t>
            </a:r>
            <a:r>
              <a:rPr lang="ru-RU" sz="10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допущенные жертвователем либо иной кредитной организацией при перечислении пожертвований на специальный избирательный счет кандидата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0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Зачисление средств на счет осуществляется на основании действующих нормативных актов Банка России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0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Несмотря на то, что пожертвование от физического лица можно осуществить сразу после открытия счета, рекомендуем  жертвователям обращаться в ПАО Сбербанк на следующий рабочий день, для исключения возможности ошибки жертвователя при перечислении пожертвования в части указания сведений о себе</a:t>
            </a:r>
            <a:endParaRPr lang="ru-RU" sz="10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11560" y="5661248"/>
            <a:ext cx="7920880" cy="0"/>
          </a:xfrm>
          <a:prstGeom prst="line">
            <a:avLst/>
          </a:prstGeom>
          <a:ln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11560" y="5807586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dirty="0" smtClean="0"/>
              <a:t>* </a:t>
            </a:r>
            <a:r>
              <a:rPr lang="ru-RU" sz="1000" dirty="0" smtClean="0"/>
              <a:t>В соответствии с ч.2 ст. 73 </a:t>
            </a:r>
            <a:r>
              <a:rPr lang="ru-RU" sz="1000" dirty="0"/>
              <a:t>Федерального </a:t>
            </a:r>
            <a:r>
              <a:rPr lang="ru-RU" sz="1000" dirty="0" smtClean="0"/>
              <a:t>закона «О </a:t>
            </a:r>
            <a:r>
              <a:rPr lang="ru-RU" sz="1000" dirty="0"/>
              <a:t>выборах депутатов Государственной Думы Федерального Собрания Российской </a:t>
            </a:r>
            <a:r>
              <a:rPr lang="ru-RU" sz="1000" dirty="0" smtClean="0"/>
              <a:t>Федерации» добровольные </a:t>
            </a:r>
            <a:r>
              <a:rPr lang="ru-RU" sz="1000" dirty="0"/>
              <a:t>пожертвования в избирательный фонд перечисляются (зачисляются) на специальный избирательный счет отделениями связи и кредитными организациями не позднее операционного дня, следующего за днем получения соответствующего платежного документа. При этом перевод денежных средств осуществляется в срок не более трех рабочих дней начиная со дня списания денежных средств с банковского счета плательщика или со дня предоставления плательщиком наличных денежных средств в целях перевода денежных средств без открытия банковского счета</a:t>
            </a:r>
          </a:p>
        </p:txBody>
      </p:sp>
    </p:spTree>
    <p:extLst>
      <p:ext uri="{BB962C8B-B14F-4D97-AF65-F5344CB8AC3E}">
        <p14:creationId xmlns:p14="http://schemas.microsoft.com/office/powerpoint/2010/main" val="82199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575784"/>
              </p:ext>
            </p:extLst>
          </p:nvPr>
        </p:nvGraphicFramePr>
        <p:xfrm>
          <a:off x="4572000" y="980728"/>
          <a:ext cx="4121585" cy="5832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50" name="Acrobat Document" r:id="rId4" imgW="5667172" imgH="8019870" progId="AcroExch.Document.7">
                  <p:embed/>
                </p:oleObj>
              </mc:Choice>
              <mc:Fallback>
                <p:oleObj name="Acrobat Document" r:id="rId4" imgW="5667172" imgH="801987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0" y="980728"/>
                        <a:ext cx="4121585" cy="58326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4" y="97164"/>
            <a:ext cx="6644006" cy="769109"/>
          </a:xfrm>
        </p:spPr>
        <p:txBody>
          <a:bodyPr>
            <a:noAutofit/>
          </a:bodyPr>
          <a:lstStyle/>
          <a:p>
            <a:r>
              <a:rPr lang="ru-RU" sz="1400" dirty="0" smtClean="0"/>
              <a:t>Тема 3.</a:t>
            </a:r>
            <a:r>
              <a:rPr lang="en-US" sz="1400" dirty="0" smtClean="0"/>
              <a:t> </a:t>
            </a:r>
            <a:r>
              <a:rPr lang="ru-RU" sz="1400" dirty="0" smtClean="0"/>
              <a:t>«Памятка для жертвователей – физических лиц и индивидуальных предпринимателей»</a:t>
            </a:r>
            <a:endParaRPr lang="en-US" sz="1600" dirty="0">
              <a:solidFill>
                <a:srgbClr val="339966"/>
              </a:solidFill>
            </a:endParaRPr>
          </a:p>
        </p:txBody>
      </p:sp>
      <p:sp>
        <p:nvSpPr>
          <p:cNvPr id="67" name="BainBulletsConfiguration" hidden="1"/>
          <p:cNvSpPr txBox="1"/>
          <p:nvPr/>
        </p:nvSpPr>
        <p:spPr>
          <a:xfrm>
            <a:off x="11723" y="275492"/>
            <a:ext cx="8206154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" dirty="0">
                <a:solidFill>
                  <a:srgbClr val="FFFFFF"/>
                </a:solidFill>
                <a:latin typeface="Arial"/>
              </a:rPr>
              <a:t>11_84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8520706"/>
              </p:ext>
            </p:extLst>
          </p:nvPr>
        </p:nvGraphicFramePr>
        <p:xfrm>
          <a:off x="-1" y="980728"/>
          <a:ext cx="4153119" cy="5877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51" name="Acrobat Document" r:id="rId6" imgW="5667172" imgH="8019870" progId="AcroExch.Document.7">
                  <p:embed/>
                </p:oleObj>
              </mc:Choice>
              <mc:Fallback>
                <p:oleObj name="Acrobat Document" r:id="rId6" imgW="5667172" imgH="801987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-1" y="980728"/>
                        <a:ext cx="4153119" cy="58772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18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4" y="97164"/>
            <a:ext cx="6644006" cy="769109"/>
          </a:xfrm>
        </p:spPr>
        <p:txBody>
          <a:bodyPr>
            <a:noAutofit/>
          </a:bodyPr>
          <a:lstStyle/>
          <a:p>
            <a:r>
              <a:rPr lang="ru-RU" sz="1400" dirty="0"/>
              <a:t>Тема </a:t>
            </a:r>
            <a:r>
              <a:rPr lang="ru-RU" sz="1400" dirty="0" smtClean="0"/>
              <a:t>4.</a:t>
            </a:r>
            <a:r>
              <a:rPr lang="en-US" sz="1400" dirty="0" smtClean="0"/>
              <a:t> </a:t>
            </a:r>
            <a:r>
              <a:rPr lang="ru-RU" sz="1400" dirty="0"/>
              <a:t>«Памятка для жертвователей – </a:t>
            </a:r>
            <a:r>
              <a:rPr lang="ru-RU" sz="1400" dirty="0" smtClean="0"/>
              <a:t>юридических лиц»</a:t>
            </a:r>
            <a:endParaRPr lang="en-US" sz="1600" dirty="0">
              <a:solidFill>
                <a:srgbClr val="339966"/>
              </a:solidFill>
            </a:endParaRPr>
          </a:p>
        </p:txBody>
      </p:sp>
      <p:sp>
        <p:nvSpPr>
          <p:cNvPr id="67" name="BainBulletsConfiguration" hidden="1"/>
          <p:cNvSpPr txBox="1"/>
          <p:nvPr/>
        </p:nvSpPr>
        <p:spPr>
          <a:xfrm>
            <a:off x="11723" y="275492"/>
            <a:ext cx="8206154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" dirty="0">
                <a:solidFill>
                  <a:srgbClr val="FFFFFF"/>
                </a:solidFill>
                <a:latin typeface="Arial"/>
              </a:rPr>
              <a:t>11_84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8493195"/>
              </p:ext>
            </p:extLst>
          </p:nvPr>
        </p:nvGraphicFramePr>
        <p:xfrm>
          <a:off x="0" y="980728"/>
          <a:ext cx="4139952" cy="585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70" name="Acrobat Document" r:id="rId4" imgW="5667172" imgH="8019870" progId="AcroExch.Document.7">
                  <p:embed/>
                </p:oleObj>
              </mc:Choice>
              <mc:Fallback>
                <p:oleObj name="Acrobat Document" r:id="rId4" imgW="5667172" imgH="801987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980728"/>
                        <a:ext cx="4139952" cy="5858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140276"/>
              </p:ext>
            </p:extLst>
          </p:nvPr>
        </p:nvGraphicFramePr>
        <p:xfrm>
          <a:off x="4554871" y="980728"/>
          <a:ext cx="4121585" cy="5832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71" name="Acrobat Document" r:id="rId6" imgW="5667172" imgH="8019870" progId="AcroExch.Document.7">
                  <p:embed/>
                </p:oleObj>
              </mc:Choice>
              <mc:Fallback>
                <p:oleObj name="Acrobat Document" r:id="rId6" imgW="5667172" imgH="801987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54871" y="980728"/>
                        <a:ext cx="4121585" cy="58326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085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4" y="97164"/>
            <a:ext cx="6644006" cy="769109"/>
          </a:xfrm>
        </p:spPr>
        <p:txBody>
          <a:bodyPr>
            <a:noAutofit/>
          </a:bodyPr>
          <a:lstStyle/>
          <a:p>
            <a:r>
              <a:rPr lang="ru-RU" sz="1400" dirty="0"/>
              <a:t>Тема 4.</a:t>
            </a:r>
            <a:r>
              <a:rPr lang="en-US" sz="1400" dirty="0"/>
              <a:t> </a:t>
            </a:r>
            <a:r>
              <a:rPr lang="ru-RU" sz="1400" dirty="0"/>
              <a:t>«Памятка для жертвователей – юридических лиц»</a:t>
            </a:r>
            <a:endParaRPr lang="en-US" sz="1600" dirty="0">
              <a:solidFill>
                <a:srgbClr val="339966"/>
              </a:solidFill>
            </a:endParaRPr>
          </a:p>
        </p:txBody>
      </p:sp>
      <p:sp>
        <p:nvSpPr>
          <p:cNvPr id="67" name="BainBulletsConfiguration" hidden="1"/>
          <p:cNvSpPr txBox="1"/>
          <p:nvPr/>
        </p:nvSpPr>
        <p:spPr>
          <a:xfrm>
            <a:off x="11723" y="275492"/>
            <a:ext cx="8206154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" dirty="0">
                <a:solidFill>
                  <a:srgbClr val="FFFFFF"/>
                </a:solidFill>
                <a:latin typeface="Arial"/>
              </a:rPr>
              <a:t>11_84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517040"/>
              </p:ext>
            </p:extLst>
          </p:nvPr>
        </p:nvGraphicFramePr>
        <p:xfrm>
          <a:off x="2555776" y="1004968"/>
          <a:ext cx="4104456" cy="5808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65" name="Acrobat Document" r:id="rId4" imgW="5667172" imgH="8019870" progId="AcroExch.Document.7">
                  <p:embed/>
                </p:oleObj>
              </mc:Choice>
              <mc:Fallback>
                <p:oleObj name="Acrobat Document" r:id="rId4" imgW="5667172" imgH="801987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55776" y="1004968"/>
                        <a:ext cx="4104456" cy="58084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19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1124744"/>
            <a:ext cx="86409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 ранее дня открытия специального избирательного счета кандидата в подразделении ПАО </a:t>
            </a:r>
            <a:r>
              <a:rPr lang="ru-RU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Сбербанк </a:t>
            </a: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ru-RU" sz="1200" b="1" i="1" u="sng" dirty="0" smtClean="0">
                <a:solidFill>
                  <a:srgbClr val="FF0000"/>
                </a:solidFill>
              </a:rPr>
              <a:t>по месту открытия специального избирательного счета кандидата) и </a:t>
            </a: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период с понедельника </a:t>
            </a:r>
            <a:r>
              <a:rPr lang="ru-RU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 пятницу (за исключением выходных и праздничных дней) </a:t>
            </a: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часы работы подразделения ПАО Сбербанк Вы или Ваш представитель по финансовым </a:t>
            </a:r>
            <a:r>
              <a:rPr lang="ru-RU" sz="1200" b="1" i="1" dirty="0" smtClean="0"/>
              <a:t>вопросам (при наличии у него таких полномочий)  можете осуществить следующие операции 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200" b="1" i="1" dirty="0" smtClean="0"/>
              <a:t>Приходные кассовые операции. Зачисление денежных средств осуществляется после внесения средств в кассу подразделения ПАО Сбербанк.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200" b="1" i="1" dirty="0" smtClean="0"/>
              <a:t>Расходные кассовые операции. Списание денежных средств осуществляется после выдачи средств со счета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200" b="1" i="1" dirty="0" smtClean="0"/>
              <a:t>Безналичное перечисление средств (при наличии положительного остатка) со специального избирательного счета с оформлением платежного поручения (платежное поручение может быть оформлено заранее и предоставлено в Банк, или оформлено непосредственно в Банке).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200" b="1" i="1" dirty="0" smtClean="0"/>
              <a:t>Получение выписок о движении средств по счету</a:t>
            </a:r>
          </a:p>
          <a:p>
            <a:pPr marL="171450" indent="-171450">
              <a:buFont typeface="Arial" pitchFamily="34" charset="0"/>
              <a:buChar char="•"/>
            </a:pPr>
            <a:endParaRPr lang="ru-RU" sz="1200" b="1" i="1" dirty="0"/>
          </a:p>
          <a:p>
            <a:pPr marL="342900" indent="-342900">
              <a:buFont typeface="+mj-lt"/>
              <a:buAutoNum type="arabicPeriod" startAt="2"/>
            </a:pPr>
            <a:r>
              <a:rPr lang="ru-RU" sz="1200" b="1" i="1" dirty="0" smtClean="0"/>
              <a:t>Осуществление операций возможно только при предоставлении паспорта гражданина РФ </a:t>
            </a:r>
            <a:r>
              <a:rPr lang="ru-RU" sz="1200" b="1" i="1" dirty="0"/>
              <a:t>(либо </a:t>
            </a:r>
            <a:r>
              <a:rPr lang="ru-RU" sz="1200" b="1" i="1" dirty="0" smtClean="0"/>
              <a:t>заменяющего </a:t>
            </a: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паспорт документа)</a:t>
            </a:r>
            <a:endParaRPr lang="ru-RU" sz="1200" b="1" i="1" dirty="0">
              <a:solidFill>
                <a:srgbClr val="00B0F0"/>
              </a:solidFill>
            </a:endParaRPr>
          </a:p>
        </p:txBody>
      </p:sp>
      <p:pic>
        <p:nvPicPr>
          <p:cNvPr id="88066" name="Picture 2" descr="http://valtayloronline.com/wp-content/uploads/2012/02/iStock_000016534056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53556" y="4529674"/>
            <a:ext cx="770172" cy="76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4" y="97164"/>
            <a:ext cx="6644006" cy="769109"/>
          </a:xfrm>
        </p:spPr>
        <p:txBody>
          <a:bodyPr>
            <a:noAutofit/>
          </a:bodyPr>
          <a:lstStyle/>
          <a:p>
            <a:r>
              <a:rPr lang="ru-RU" sz="1400" dirty="0" smtClean="0"/>
              <a:t>Тема 5.</a:t>
            </a:r>
            <a:r>
              <a:rPr lang="en-US" sz="1400" dirty="0" smtClean="0"/>
              <a:t> </a:t>
            </a:r>
            <a:r>
              <a:rPr lang="ru-RU" sz="1400" dirty="0" smtClean="0"/>
              <a:t>«Операции по специальному избирательному счету кандидата»</a:t>
            </a:r>
            <a:endParaRPr lang="en-US" sz="1600" dirty="0">
              <a:solidFill>
                <a:srgbClr val="339966"/>
              </a:solidFill>
            </a:endParaRPr>
          </a:p>
        </p:txBody>
      </p:sp>
      <p:sp>
        <p:nvSpPr>
          <p:cNvPr id="67" name="BainBulletsConfiguration" hidden="1"/>
          <p:cNvSpPr txBox="1"/>
          <p:nvPr/>
        </p:nvSpPr>
        <p:spPr>
          <a:xfrm>
            <a:off x="11723" y="275492"/>
            <a:ext cx="8206154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" dirty="0">
                <a:solidFill>
                  <a:srgbClr val="FFFFFF"/>
                </a:solidFill>
                <a:latin typeface="Arial"/>
              </a:rPr>
              <a:t>11_84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23728" y="3645024"/>
            <a:ext cx="6840760" cy="2554221"/>
          </a:xfrm>
          <a:prstGeom prst="roundRect">
            <a:avLst>
              <a:gd name="adj" fmla="val 12206"/>
            </a:avLst>
          </a:prstGeom>
          <a:gradFill>
            <a:gsLst>
              <a:gs pos="0">
                <a:schemeClr val="lt1">
                  <a:tint val="40000"/>
                  <a:satMod val="350000"/>
                </a:schemeClr>
              </a:gs>
              <a:gs pos="40000">
                <a:schemeClr val="lt1">
                  <a:tint val="45000"/>
                  <a:shade val="99000"/>
                  <a:satMod val="350000"/>
                </a:schemeClr>
              </a:gs>
              <a:gs pos="100000">
                <a:srgbClr val="FFFF00"/>
              </a:gs>
            </a:gsLst>
          </a:gra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1002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Обратите внимание </a:t>
            </a:r>
            <a:r>
              <a:rPr lang="ru-RU" sz="10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на:</a:t>
            </a:r>
          </a:p>
          <a:p>
            <a:pPr marL="228600" indent="-228600">
              <a:buAutoNum type="arabicPeriod"/>
            </a:pPr>
            <a:r>
              <a:rPr lang="ru-RU" sz="10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Совершение операций происходит в режиме работы подразделения ПАО Сбербанк, за исключение выходных и праздничных дней в условиях пятидневной рабочей недели (понедельник –пятница).</a:t>
            </a:r>
          </a:p>
          <a:p>
            <a:pPr marL="228600" indent="-228600">
              <a:buAutoNum type="arabicPeriod"/>
            </a:pPr>
            <a:r>
              <a:rPr lang="ru-RU" sz="10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Выписка по счету – это документ, содержащий информацию по движению средств по счету (дата, сумма операции и т.д.) Выписка не является сведениями, передаваемых в избирательную комиссию ПАО Сбербанк. </a:t>
            </a:r>
            <a:r>
              <a:rPr lang="ru-RU" sz="1000" b="1" i="1" dirty="0" smtClean="0">
                <a:solidFill>
                  <a:srgbClr val="FF0000"/>
                </a:solidFill>
              </a:rPr>
              <a:t>У ПАО Сбербанк нет обязанности передавать Сведения по формам ЦИК России кандидату.</a:t>
            </a:r>
          </a:p>
          <a:p>
            <a:pPr marL="228600" indent="-228600">
              <a:buAutoNum type="arabicPeriod"/>
            </a:pPr>
            <a:r>
              <a:rPr lang="ru-RU" sz="10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ПАО </a:t>
            </a:r>
            <a:r>
              <a:rPr lang="ru-RU" sz="1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Сбербанк Банк не контролирует поступление и расходование денежных средств со </a:t>
            </a:r>
            <a:r>
              <a:rPr lang="ru-RU" sz="10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специального счета кандидата, </a:t>
            </a:r>
            <a:r>
              <a:rPr lang="ru-RU" sz="1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 также их целевое использование. Контроль за правомерностью поступления и расходования денежных средств, находящихся на </a:t>
            </a:r>
            <a:r>
              <a:rPr lang="ru-RU" sz="10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данном счете</a:t>
            </a:r>
            <a:r>
              <a:rPr lang="ru-RU" sz="1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осуществляется </a:t>
            </a:r>
            <a:r>
              <a:rPr lang="ru-RU" sz="10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избирательной комиссией</a:t>
            </a:r>
            <a:endParaRPr lang="ru-RU" sz="10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11560" y="6453336"/>
            <a:ext cx="7920880" cy="0"/>
          </a:xfrm>
          <a:prstGeom prst="line">
            <a:avLst/>
          </a:prstGeom>
          <a:ln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2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2208&quot;/&gt;&lt;CPresentation id=&quot;1&quot;&gt;&lt;m_precDefaultNumber/&gt;&lt;m_precDefaultPercent/&gt;&lt;m_precDefaultDate/&gt;&lt;m_precDefaultYear/&gt;&lt;m_precDefaultQuarter/&gt;&lt;m_precDefaultMonth/&gt;&lt;m_precDefaultWeek/&gt;&lt;m_precDefaultDay/&gt;&lt;m_mruColor&gt;&lt;m_vecMRU length=&quot;1&quot;&gt;&lt;elem m_fUsage=&quot;1.00000000000000000000E+000&quot;&gt;&lt;m_ppcolschidx val=&quot;0&quot;/&gt;&lt;m_rgb r=&quot;b&quot; g=&quot;59&quot; b=&quot;2a&quot;/&gt;&lt;m_nBrightness val=&quot;0&quot;/&gt;&lt;/elem&gt;&lt;/m_vecMRU&gt;&lt;/m_mruColor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kCPFfqnEe9Mi8TQoI_v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6rzrqw4uEW0r_gW98L4B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vGD2rULZEq_5XaKfYDQw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exMZNrD0uLMRxuifI6M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0CwDrxZEWXr370rvq.c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kCPFfqnEe9Mi8TQoI_v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0CwDrxZEWXr370rvq.c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6X0XCXL0SO7tpq3jYzh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w61hMEQc0.FD59ue8PK5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tWeljqNOE2ZAAg6_MfOq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kCPFfqnEe9Mi8TQoI_v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6rzrqw4uEW0r_gW98L4B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vGD2rULZEq_5XaKfYDQw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exMZNrD0uLMRxuifI6M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0CwDrxZEWXr370rvq.c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CgDo1hxkOuCtGa_AgtQ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kCPFfqnEe9Mi8TQoI_v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0CwDrxZEWXr370rvq.c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6X0XCXL0SO7tpq3jYzh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w61hMEQc0.FD59ue8PK5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tWeljqNOE2ZAAg6_MfOq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0dxyezYREOwTu.pHH_AE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kCPFfqnEe9Mi8TQoI_v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6rzrqw4uEW0r_gW98L4B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vGD2rULZEq_5XaKfYDQw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exMZNrD0uLMRxuifI6M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0CwDrxZEWXr370rvq.c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kCPFfqnEe9Mi8TQoI_v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0CwDrxZEWXr370rvq.c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6X0XCXL0SO7tpq3jYzh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w61hMEQc0.FD59ue8PK5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kCPFfqnEe9Mi8TQoI_v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6rzrqw4uEW0r_gW98L4B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tWeljqNOE2ZAAg6_MfOq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vGD2rULZEq_5XaKfYDQw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exMZNrD0uLMRxuifI6M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0CwDrxZEWXr370rvq.c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kCPFfqnEe9Mi8TQoI_v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0CwDrxZEWXr370rvq.c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6X0XCXL0SO7tpq3jYzh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w61hMEQc0.FD59ue8PK5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kCPFfqnEe9Mi8TQoI_v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6rzrqw4uEW0r_gW98L4B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vGD2rULZEq_5XaKfYDQw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exMZNrD0uLMRxuifI6M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0CwDrxZEWXr370rvq.c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kCPFfqnEe9Mi8TQoI_v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0CwDrxZEWXr370rvq.c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6X0XCXL0SO7tpq3jYzh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w61hMEQc0.FD59ue8PK5Q"/>
</p:tagLst>
</file>

<file path=ppt/theme/theme1.xml><?xml version="1.0" encoding="utf-8"?>
<a:theme xmlns:a="http://schemas.openxmlformats.org/drawingml/2006/main" name="Sber_2014">
  <a:themeElements>
    <a:clrScheme name="SBRF_new">
      <a:dk1>
        <a:srgbClr val="000000"/>
      </a:dk1>
      <a:lt1>
        <a:sysClr val="window" lastClr="FFFFFF"/>
      </a:lt1>
      <a:dk2>
        <a:srgbClr val="95C23F"/>
      </a:dk2>
      <a:lt2>
        <a:srgbClr val="EEECE1"/>
      </a:lt2>
      <a:accent1>
        <a:srgbClr val="0B592A"/>
      </a:accent1>
      <a:accent2>
        <a:srgbClr val="328263"/>
      </a:accent2>
      <a:accent3>
        <a:srgbClr val="9BBB59"/>
      </a:accent3>
      <a:accent4>
        <a:srgbClr val="C6DE27"/>
      </a:accent4>
      <a:accent5>
        <a:srgbClr val="17AF38"/>
      </a:accent5>
      <a:accent6>
        <a:srgbClr val="9B9CA1"/>
      </a:accent6>
      <a:hlink>
        <a:srgbClr val="0B592A"/>
      </a:hlink>
      <a:folHlink>
        <a:srgbClr val="17AF38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6_Firm Format - Russian">
  <a:themeElements>
    <a:clrScheme name="Firm Format - Russian 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EDFE7"/>
      </a:accent1>
      <a:accent2>
        <a:srgbClr val="8CC742"/>
      </a:accent2>
      <a:accent3>
        <a:srgbClr val="FFFFFF"/>
      </a:accent3>
      <a:accent4>
        <a:srgbClr val="000000"/>
      </a:accent4>
      <a:accent5>
        <a:srgbClr val="ECECF1"/>
      </a:accent5>
      <a:accent6>
        <a:srgbClr val="7EB43B"/>
      </a:accent6>
      <a:hlink>
        <a:srgbClr val="FFAE18"/>
      </a:hlink>
      <a:folHlink>
        <a:srgbClr val="049136"/>
      </a:folHlink>
    </a:clrScheme>
    <a:fontScheme name="Firm Format - Russia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Firm Format - Russia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Russian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Russian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Russian 4">
        <a:dk1>
          <a:srgbClr val="000000"/>
        </a:dk1>
        <a:lt1>
          <a:srgbClr val="FFFFFF"/>
        </a:lt1>
        <a:dk2>
          <a:srgbClr val="049136"/>
        </a:dk2>
        <a:lt2>
          <a:srgbClr val="FFFFFF"/>
        </a:lt2>
        <a:accent1>
          <a:srgbClr val="DEDFE7"/>
        </a:accent1>
        <a:accent2>
          <a:srgbClr val="8CC742"/>
        </a:accent2>
        <a:accent3>
          <a:srgbClr val="FFFFFF"/>
        </a:accent3>
        <a:accent4>
          <a:srgbClr val="000000"/>
        </a:accent4>
        <a:accent5>
          <a:srgbClr val="ECECF1"/>
        </a:accent5>
        <a:accent6>
          <a:srgbClr val="7EB43B"/>
        </a:accent6>
        <a:hlink>
          <a:srgbClr val="FFAE18"/>
        </a:hlink>
        <a:folHlink>
          <a:srgbClr val="04913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Russian 5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DEDFE7"/>
        </a:accent1>
        <a:accent2>
          <a:srgbClr val="8CC742"/>
        </a:accent2>
        <a:accent3>
          <a:srgbClr val="FFFFFF"/>
        </a:accent3>
        <a:accent4>
          <a:srgbClr val="000000"/>
        </a:accent4>
        <a:accent5>
          <a:srgbClr val="ECECF1"/>
        </a:accent5>
        <a:accent6>
          <a:srgbClr val="7EB43B"/>
        </a:accent6>
        <a:hlink>
          <a:srgbClr val="FFAE18"/>
        </a:hlink>
        <a:folHlink>
          <a:srgbClr val="04913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irm Format - Russian">
  <a:themeElements>
    <a:clrScheme name="LSB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DEDFE7"/>
      </a:accent1>
      <a:accent2>
        <a:srgbClr val="8CC742"/>
      </a:accent2>
      <a:accent3>
        <a:srgbClr val="FFAE18"/>
      </a:accent3>
      <a:accent4>
        <a:srgbClr val="049536"/>
      </a:accent4>
      <a:accent5>
        <a:srgbClr val="FF6600"/>
      </a:accent5>
      <a:accent6>
        <a:srgbClr val="808080"/>
      </a:accent6>
      <a:hlink>
        <a:srgbClr val="FFAE18"/>
      </a:hlink>
      <a:folHlink>
        <a:srgbClr val="04953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Firm Format - Russian">
  <a:themeElements>
    <a:clrScheme name="LSB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DEDFE7"/>
      </a:accent1>
      <a:accent2>
        <a:srgbClr val="8CC742"/>
      </a:accent2>
      <a:accent3>
        <a:srgbClr val="FFAE18"/>
      </a:accent3>
      <a:accent4>
        <a:srgbClr val="049536"/>
      </a:accent4>
      <a:accent5>
        <a:srgbClr val="FF6600"/>
      </a:accent5>
      <a:accent6>
        <a:srgbClr val="808080"/>
      </a:accent6>
      <a:hlink>
        <a:srgbClr val="FFAE18"/>
      </a:hlink>
      <a:folHlink>
        <a:srgbClr val="04953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Firm Format - Russian">
  <a:themeElements>
    <a:clrScheme name="LSB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DEDFE7"/>
      </a:accent1>
      <a:accent2>
        <a:srgbClr val="8CC742"/>
      </a:accent2>
      <a:accent3>
        <a:srgbClr val="FFAE18"/>
      </a:accent3>
      <a:accent4>
        <a:srgbClr val="049536"/>
      </a:accent4>
      <a:accent5>
        <a:srgbClr val="FF6600"/>
      </a:accent5>
      <a:accent6>
        <a:srgbClr val="808080"/>
      </a:accent6>
      <a:hlink>
        <a:srgbClr val="FFAE18"/>
      </a:hlink>
      <a:folHlink>
        <a:srgbClr val="04953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Firm Format - Russian">
  <a:themeElements>
    <a:clrScheme name="LSB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DEDFE7"/>
      </a:accent1>
      <a:accent2>
        <a:srgbClr val="8CC742"/>
      </a:accent2>
      <a:accent3>
        <a:srgbClr val="FFAE18"/>
      </a:accent3>
      <a:accent4>
        <a:srgbClr val="049536"/>
      </a:accent4>
      <a:accent5>
        <a:srgbClr val="FF6600"/>
      </a:accent5>
      <a:accent6>
        <a:srgbClr val="808080"/>
      </a:accent6>
      <a:hlink>
        <a:srgbClr val="FFAE18"/>
      </a:hlink>
      <a:folHlink>
        <a:srgbClr val="04953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Firm Format - Russian">
  <a:themeElements>
    <a:clrScheme name="LSB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DEDFE7"/>
      </a:accent1>
      <a:accent2>
        <a:srgbClr val="8CC742"/>
      </a:accent2>
      <a:accent3>
        <a:srgbClr val="FFAE18"/>
      </a:accent3>
      <a:accent4>
        <a:srgbClr val="049536"/>
      </a:accent4>
      <a:accent5>
        <a:srgbClr val="FF6600"/>
      </a:accent5>
      <a:accent6>
        <a:srgbClr val="808080"/>
      </a:accent6>
      <a:hlink>
        <a:srgbClr val="FFAE18"/>
      </a:hlink>
      <a:folHlink>
        <a:srgbClr val="04953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Firm Format - Russian">
  <a:themeElements>
    <a:clrScheme name="LSB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DEDFE7"/>
      </a:accent1>
      <a:accent2>
        <a:srgbClr val="8CC742"/>
      </a:accent2>
      <a:accent3>
        <a:srgbClr val="FFAE18"/>
      </a:accent3>
      <a:accent4>
        <a:srgbClr val="049536"/>
      </a:accent4>
      <a:accent5>
        <a:srgbClr val="FF6600"/>
      </a:accent5>
      <a:accent6>
        <a:srgbClr val="808080"/>
      </a:accent6>
      <a:hlink>
        <a:srgbClr val="FFAE18"/>
      </a:hlink>
      <a:folHlink>
        <a:srgbClr val="04953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34546</TotalTime>
  <Words>1045</Words>
  <Application>Microsoft Office PowerPoint</Application>
  <PresentationFormat>Экран (4:3)</PresentationFormat>
  <Paragraphs>110</Paragraphs>
  <Slides>9</Slides>
  <Notes>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9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24" baseType="lpstr">
      <vt:lpstr>Arial</vt:lpstr>
      <vt:lpstr>Calibri</vt:lpstr>
      <vt:lpstr>Courier New</vt:lpstr>
      <vt:lpstr>Times New Roman</vt:lpstr>
      <vt:lpstr>Sber_2014</vt:lpstr>
      <vt:lpstr>36_Firm Format - Russian</vt:lpstr>
      <vt:lpstr>Firm Format - Russian</vt:lpstr>
      <vt:lpstr>1_Firm Format - Russian</vt:lpstr>
      <vt:lpstr>2_Firm Format - Russian</vt:lpstr>
      <vt:lpstr>3_Firm Format - Russian</vt:lpstr>
      <vt:lpstr>4_Firm Format - Russian</vt:lpstr>
      <vt:lpstr>5_Firm Format - Russian</vt:lpstr>
      <vt:lpstr>Тема Office</vt:lpstr>
      <vt:lpstr>think-cell Slide</vt:lpstr>
      <vt:lpstr>Acrobat Document</vt:lpstr>
      <vt:lpstr>Презентация PowerPoint</vt:lpstr>
      <vt:lpstr>Содержание</vt:lpstr>
      <vt:lpstr>Тема 1. «Открытие специального избирательного счета»</vt:lpstr>
      <vt:lpstr>Тема 1. «Открытие специального избирательного счета»</vt:lpstr>
      <vt:lpstr>Тема 2. «Прием пожертвований»</vt:lpstr>
      <vt:lpstr>Тема 3. «Памятка для жертвователей – физических лиц и индивидуальных предпринимателей»</vt:lpstr>
      <vt:lpstr>Тема 4. «Памятка для жертвователей – юридических лиц»</vt:lpstr>
      <vt:lpstr>Тема 4. «Памятка для жертвователей – юридических лиц»</vt:lpstr>
      <vt:lpstr>Тема 5. «Операции по специальному избирательному счету кандидата»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Vladislav Kostyuk</dc:creator>
  <cp:lastModifiedBy>TIK7</cp:lastModifiedBy>
  <cp:revision>896</cp:revision>
  <cp:lastPrinted>2015-12-01T14:52:37Z</cp:lastPrinted>
  <dcterms:created xsi:type="dcterms:W3CDTF">2014-05-28T05:45:01Z</dcterms:created>
  <dcterms:modified xsi:type="dcterms:W3CDTF">2016-06-24T12:28:31Z</dcterms:modified>
</cp:coreProperties>
</file>